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6" r:id="rId2"/>
    <p:sldMasterId id="2147483668" r:id="rId3"/>
  </p:sldMasterIdLst>
  <p:sldIdLst>
    <p:sldId id="256" r:id="rId4"/>
    <p:sldId id="257" r:id="rId5"/>
    <p:sldId id="258" r:id="rId6"/>
  </p:sldIdLst>
  <p:sldSz cx="8382000" cy="4248150"/>
  <p:notesSz cx="8382000" cy="42481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55" d="100"/>
          <a:sy n="255" d="100"/>
        </p:scale>
        <p:origin x="-114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852039" y="3950779"/>
            <a:ext cx="2684272" cy="21240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19417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6039612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852039" y="3950779"/>
            <a:ext cx="2684272" cy="21240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19417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6039612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7482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852039" y="3950779"/>
            <a:ext cx="2684272" cy="21240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19417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6039612" y="3950779"/>
            <a:ext cx="1929320" cy="21240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8691288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684009" y="1907998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61" y="0"/>
                </a:moveTo>
                <a:lnTo>
                  <a:pt x="2988726" y="0"/>
                </a:lnTo>
                <a:lnTo>
                  <a:pt x="0" y="942335"/>
                </a:lnTo>
                <a:lnTo>
                  <a:pt x="0" y="994595"/>
                </a:lnTo>
                <a:lnTo>
                  <a:pt x="315446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684009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2" y="0"/>
                </a:moveTo>
                <a:lnTo>
                  <a:pt x="2627405" y="0"/>
                </a:lnTo>
                <a:lnTo>
                  <a:pt x="0" y="828418"/>
                </a:lnTo>
                <a:lnTo>
                  <a:pt x="0" y="880678"/>
                </a:lnTo>
                <a:lnTo>
                  <a:pt x="27931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684009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2" y="0"/>
                </a:moveTo>
                <a:lnTo>
                  <a:pt x="2627405" y="0"/>
                </a:lnTo>
                <a:lnTo>
                  <a:pt x="0" y="828418"/>
                </a:lnTo>
                <a:lnTo>
                  <a:pt x="0" y="880678"/>
                </a:lnTo>
                <a:lnTo>
                  <a:pt x="27931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684009" y="1907998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5" y="0"/>
                </a:moveTo>
                <a:lnTo>
                  <a:pt x="2266097" y="0"/>
                </a:lnTo>
                <a:lnTo>
                  <a:pt x="0" y="714497"/>
                </a:lnTo>
                <a:lnTo>
                  <a:pt x="0" y="766758"/>
                </a:lnTo>
                <a:lnTo>
                  <a:pt x="243184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684009" y="1907998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5" y="0"/>
                </a:moveTo>
                <a:lnTo>
                  <a:pt x="2266097" y="0"/>
                </a:lnTo>
                <a:lnTo>
                  <a:pt x="0" y="714497"/>
                </a:lnTo>
                <a:lnTo>
                  <a:pt x="0" y="766758"/>
                </a:lnTo>
                <a:lnTo>
                  <a:pt x="243184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684009" y="1907998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4" y="0"/>
                </a:moveTo>
                <a:lnTo>
                  <a:pt x="1904799" y="0"/>
                </a:lnTo>
                <a:lnTo>
                  <a:pt x="0" y="600579"/>
                </a:lnTo>
                <a:lnTo>
                  <a:pt x="0" y="652840"/>
                </a:lnTo>
                <a:lnTo>
                  <a:pt x="20705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684009" y="1907998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4" y="0"/>
                </a:moveTo>
                <a:lnTo>
                  <a:pt x="1904799" y="0"/>
                </a:lnTo>
                <a:lnTo>
                  <a:pt x="0" y="600579"/>
                </a:lnTo>
                <a:lnTo>
                  <a:pt x="0" y="652840"/>
                </a:lnTo>
                <a:lnTo>
                  <a:pt x="20705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684009" y="1907998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59"/>
                </a:lnTo>
                <a:lnTo>
                  <a:pt x="0" y="538919"/>
                </a:lnTo>
                <a:lnTo>
                  <a:pt x="17092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684009" y="1907998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59"/>
                </a:lnTo>
                <a:lnTo>
                  <a:pt x="0" y="538919"/>
                </a:lnTo>
                <a:lnTo>
                  <a:pt x="170922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684009" y="1907998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8" y="0"/>
                </a:moveTo>
                <a:lnTo>
                  <a:pt x="1182170" y="0"/>
                </a:lnTo>
                <a:lnTo>
                  <a:pt x="0" y="372742"/>
                </a:lnTo>
                <a:lnTo>
                  <a:pt x="0" y="425002"/>
                </a:lnTo>
                <a:lnTo>
                  <a:pt x="13479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684009" y="1907998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8" y="0"/>
                </a:moveTo>
                <a:lnTo>
                  <a:pt x="1182170" y="0"/>
                </a:lnTo>
                <a:lnTo>
                  <a:pt x="0" y="372742"/>
                </a:lnTo>
                <a:lnTo>
                  <a:pt x="0" y="425002"/>
                </a:lnTo>
                <a:lnTo>
                  <a:pt x="134791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684009" y="1907998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07" y="0"/>
                </a:moveTo>
                <a:lnTo>
                  <a:pt x="820872" y="0"/>
                </a:lnTo>
                <a:lnTo>
                  <a:pt x="0" y="258824"/>
                </a:lnTo>
                <a:lnTo>
                  <a:pt x="0" y="311072"/>
                </a:lnTo>
                <a:lnTo>
                  <a:pt x="986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684009" y="1907998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07" y="0"/>
                </a:moveTo>
                <a:lnTo>
                  <a:pt x="820872" y="0"/>
                </a:lnTo>
                <a:lnTo>
                  <a:pt x="0" y="258824"/>
                </a:lnTo>
                <a:lnTo>
                  <a:pt x="0" y="311072"/>
                </a:lnTo>
                <a:lnTo>
                  <a:pt x="986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684009" y="1907998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2" y="0"/>
                </a:moveTo>
                <a:lnTo>
                  <a:pt x="459554" y="0"/>
                </a:lnTo>
                <a:lnTo>
                  <a:pt x="0" y="144891"/>
                </a:lnTo>
                <a:lnTo>
                  <a:pt x="0" y="197152"/>
                </a:lnTo>
                <a:lnTo>
                  <a:pt x="6253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684009" y="1907998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2" y="0"/>
                </a:moveTo>
                <a:lnTo>
                  <a:pt x="459554" y="0"/>
                </a:lnTo>
                <a:lnTo>
                  <a:pt x="0" y="144891"/>
                </a:lnTo>
                <a:lnTo>
                  <a:pt x="0" y="197152"/>
                </a:lnTo>
                <a:lnTo>
                  <a:pt x="6253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696337" y="1907998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449" y="4"/>
                </a:lnTo>
                <a:lnTo>
                  <a:pt x="73966" y="1558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696337" y="1907998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449" y="4"/>
                </a:lnTo>
                <a:lnTo>
                  <a:pt x="73966" y="1558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684009" y="1910381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684009" y="1910381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684009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1" y="0"/>
                </a:moveTo>
                <a:lnTo>
                  <a:pt x="0" y="1085744"/>
                </a:lnTo>
                <a:lnTo>
                  <a:pt x="0" y="1138004"/>
                </a:lnTo>
                <a:lnTo>
                  <a:pt x="3455288" y="48552"/>
                </a:lnTo>
                <a:lnTo>
                  <a:pt x="3454055" y="39028"/>
                </a:lnTo>
                <a:lnTo>
                  <a:pt x="3451867" y="27395"/>
                </a:lnTo>
                <a:lnTo>
                  <a:pt x="3448454" y="14203"/>
                </a:lnTo>
                <a:lnTo>
                  <a:pt x="344354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684009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1" y="0"/>
                </a:moveTo>
                <a:lnTo>
                  <a:pt x="0" y="1085744"/>
                </a:lnTo>
                <a:lnTo>
                  <a:pt x="0" y="1138004"/>
                </a:lnTo>
                <a:lnTo>
                  <a:pt x="3455288" y="48552"/>
                </a:lnTo>
                <a:lnTo>
                  <a:pt x="3454055" y="39028"/>
                </a:lnTo>
                <a:lnTo>
                  <a:pt x="3451867" y="27395"/>
                </a:lnTo>
                <a:lnTo>
                  <a:pt x="3448454" y="14203"/>
                </a:lnTo>
                <a:lnTo>
                  <a:pt x="344354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684009" y="210243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684009" y="210243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684009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684009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684009" y="233027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684009" y="233027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684009" y="2444192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684009" y="2444192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691542" y="2558109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3" y="0"/>
                </a:moveTo>
                <a:lnTo>
                  <a:pt x="0" y="1087297"/>
                </a:lnTo>
                <a:lnTo>
                  <a:pt x="3720" y="1098375"/>
                </a:lnTo>
                <a:lnTo>
                  <a:pt x="8493" y="1109812"/>
                </a:lnTo>
                <a:lnTo>
                  <a:pt x="14451" y="1121342"/>
                </a:lnTo>
                <a:lnTo>
                  <a:pt x="21729" y="1132699"/>
                </a:lnTo>
                <a:lnTo>
                  <a:pt x="3448453" y="52260"/>
                </a:lnTo>
                <a:lnTo>
                  <a:pt x="344845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691542" y="2558109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3" y="0"/>
                </a:moveTo>
                <a:lnTo>
                  <a:pt x="0" y="1087297"/>
                </a:lnTo>
                <a:lnTo>
                  <a:pt x="3720" y="1098375"/>
                </a:lnTo>
                <a:lnTo>
                  <a:pt x="8493" y="1109812"/>
                </a:lnTo>
                <a:lnTo>
                  <a:pt x="14451" y="1121342"/>
                </a:lnTo>
                <a:lnTo>
                  <a:pt x="21729" y="1132699"/>
                </a:lnTo>
                <a:lnTo>
                  <a:pt x="3448453" y="52260"/>
                </a:lnTo>
                <a:lnTo>
                  <a:pt x="344845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770321" y="2672031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5" y="0"/>
                </a:moveTo>
                <a:lnTo>
                  <a:pt x="0" y="1062455"/>
                </a:lnTo>
                <a:lnTo>
                  <a:pt x="12609" y="1066460"/>
                </a:lnTo>
                <a:lnTo>
                  <a:pt x="26393" y="1069450"/>
                </a:lnTo>
                <a:lnTo>
                  <a:pt x="41401" y="1071321"/>
                </a:lnTo>
                <a:lnTo>
                  <a:pt x="57592" y="1071964"/>
                </a:lnTo>
                <a:lnTo>
                  <a:pt x="135583" y="1071964"/>
                </a:lnTo>
                <a:lnTo>
                  <a:pt x="3369675" y="52260"/>
                </a:lnTo>
                <a:lnTo>
                  <a:pt x="336967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770321" y="2672031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5" y="0"/>
                </a:moveTo>
                <a:lnTo>
                  <a:pt x="0" y="1062455"/>
                </a:lnTo>
                <a:lnTo>
                  <a:pt x="12609" y="1066460"/>
                </a:lnTo>
                <a:lnTo>
                  <a:pt x="26393" y="1069450"/>
                </a:lnTo>
                <a:lnTo>
                  <a:pt x="41401" y="1071321"/>
                </a:lnTo>
                <a:lnTo>
                  <a:pt x="57592" y="1071964"/>
                </a:lnTo>
                <a:lnTo>
                  <a:pt x="135583" y="1071964"/>
                </a:lnTo>
                <a:lnTo>
                  <a:pt x="3369675" y="52260"/>
                </a:lnTo>
                <a:lnTo>
                  <a:pt x="336967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1101473" y="2785952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23" y="0"/>
                </a:moveTo>
                <a:lnTo>
                  <a:pt x="0" y="958045"/>
                </a:lnTo>
                <a:lnTo>
                  <a:pt x="165735" y="958045"/>
                </a:lnTo>
                <a:lnTo>
                  <a:pt x="3038523" y="52260"/>
                </a:lnTo>
                <a:lnTo>
                  <a:pt x="303852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1101473" y="2785952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23" y="0"/>
                </a:moveTo>
                <a:lnTo>
                  <a:pt x="0" y="958045"/>
                </a:lnTo>
                <a:lnTo>
                  <a:pt x="165735" y="958045"/>
                </a:lnTo>
                <a:lnTo>
                  <a:pt x="3038523" y="52260"/>
                </a:lnTo>
                <a:lnTo>
                  <a:pt x="303852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1462771" y="2899870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25" y="0"/>
                </a:moveTo>
                <a:lnTo>
                  <a:pt x="0" y="844127"/>
                </a:lnTo>
                <a:lnTo>
                  <a:pt x="165747" y="844127"/>
                </a:lnTo>
                <a:lnTo>
                  <a:pt x="2677225" y="52260"/>
                </a:lnTo>
                <a:lnTo>
                  <a:pt x="267722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1462771" y="2899870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25" y="0"/>
                </a:moveTo>
                <a:lnTo>
                  <a:pt x="0" y="844127"/>
                </a:lnTo>
                <a:lnTo>
                  <a:pt x="165747" y="844127"/>
                </a:lnTo>
                <a:lnTo>
                  <a:pt x="2677225" y="52260"/>
                </a:lnTo>
                <a:lnTo>
                  <a:pt x="267722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1824094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02" y="0"/>
                </a:moveTo>
                <a:lnTo>
                  <a:pt x="0" y="730206"/>
                </a:lnTo>
                <a:lnTo>
                  <a:pt x="165747" y="730206"/>
                </a:lnTo>
                <a:lnTo>
                  <a:pt x="2315902" y="52260"/>
                </a:lnTo>
                <a:lnTo>
                  <a:pt x="23159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1824094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02" y="0"/>
                </a:moveTo>
                <a:lnTo>
                  <a:pt x="0" y="730206"/>
                </a:lnTo>
                <a:lnTo>
                  <a:pt x="165747" y="730206"/>
                </a:lnTo>
                <a:lnTo>
                  <a:pt x="2315902" y="52260"/>
                </a:lnTo>
                <a:lnTo>
                  <a:pt x="23159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2185396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600" y="0"/>
                </a:moveTo>
                <a:lnTo>
                  <a:pt x="0" y="616287"/>
                </a:lnTo>
                <a:lnTo>
                  <a:pt x="165747" y="616287"/>
                </a:lnTo>
                <a:lnTo>
                  <a:pt x="1954600" y="52260"/>
                </a:lnTo>
                <a:lnTo>
                  <a:pt x="195460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2185396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600" y="0"/>
                </a:moveTo>
                <a:lnTo>
                  <a:pt x="0" y="616287"/>
                </a:lnTo>
                <a:lnTo>
                  <a:pt x="165747" y="616287"/>
                </a:lnTo>
                <a:lnTo>
                  <a:pt x="1954600" y="52260"/>
                </a:lnTo>
                <a:lnTo>
                  <a:pt x="195460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2546715" y="3241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81" y="0"/>
                </a:moveTo>
                <a:lnTo>
                  <a:pt x="0" y="502366"/>
                </a:lnTo>
                <a:lnTo>
                  <a:pt x="165747" y="502366"/>
                </a:lnTo>
                <a:lnTo>
                  <a:pt x="1593281" y="52260"/>
                </a:lnTo>
                <a:lnTo>
                  <a:pt x="15932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2546715" y="3241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81" y="0"/>
                </a:moveTo>
                <a:lnTo>
                  <a:pt x="0" y="502366"/>
                </a:lnTo>
                <a:lnTo>
                  <a:pt x="165747" y="502366"/>
                </a:lnTo>
                <a:lnTo>
                  <a:pt x="1593281" y="52260"/>
                </a:lnTo>
                <a:lnTo>
                  <a:pt x="15932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2908010" y="3355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6" y="0"/>
                </a:moveTo>
                <a:lnTo>
                  <a:pt x="0" y="388441"/>
                </a:lnTo>
                <a:lnTo>
                  <a:pt x="165735" y="388441"/>
                </a:lnTo>
                <a:lnTo>
                  <a:pt x="1231986" y="52260"/>
                </a:lnTo>
                <a:lnTo>
                  <a:pt x="12319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2908010" y="3355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6" y="0"/>
                </a:moveTo>
                <a:lnTo>
                  <a:pt x="0" y="388441"/>
                </a:lnTo>
                <a:lnTo>
                  <a:pt x="165735" y="388441"/>
                </a:lnTo>
                <a:lnTo>
                  <a:pt x="1231986" y="52260"/>
                </a:lnTo>
                <a:lnTo>
                  <a:pt x="12319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3269312" y="3469473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4" y="0"/>
                </a:moveTo>
                <a:lnTo>
                  <a:pt x="0" y="274522"/>
                </a:lnTo>
                <a:lnTo>
                  <a:pt x="165747" y="274522"/>
                </a:lnTo>
                <a:lnTo>
                  <a:pt x="870684" y="52260"/>
                </a:lnTo>
                <a:lnTo>
                  <a:pt x="8706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3269312" y="3469473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4" y="0"/>
                </a:moveTo>
                <a:lnTo>
                  <a:pt x="0" y="274522"/>
                </a:lnTo>
                <a:lnTo>
                  <a:pt x="165747" y="274522"/>
                </a:lnTo>
                <a:lnTo>
                  <a:pt x="870684" y="52260"/>
                </a:lnTo>
                <a:lnTo>
                  <a:pt x="8706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3630615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81" y="0"/>
                </a:moveTo>
                <a:lnTo>
                  <a:pt x="0" y="160603"/>
                </a:lnTo>
                <a:lnTo>
                  <a:pt x="165758" y="160599"/>
                </a:lnTo>
                <a:lnTo>
                  <a:pt x="505828" y="53377"/>
                </a:lnTo>
                <a:lnTo>
                  <a:pt x="507353" y="44855"/>
                </a:lnTo>
                <a:lnTo>
                  <a:pt x="508468" y="35894"/>
                </a:lnTo>
                <a:lnTo>
                  <a:pt x="509092" y="27297"/>
                </a:lnTo>
                <a:lnTo>
                  <a:pt x="509381" y="16600"/>
                </a:lnTo>
                <a:lnTo>
                  <a:pt x="509381" y="0"/>
                </a:lnTo>
                <a:close/>
              </a:path>
              <a:path w="509904" h="160654">
                <a:moveTo>
                  <a:pt x="457758" y="130199"/>
                </a:moveTo>
                <a:lnTo>
                  <a:pt x="361314" y="160603"/>
                </a:lnTo>
                <a:lnTo>
                  <a:pt x="365597" y="160599"/>
                </a:lnTo>
                <a:lnTo>
                  <a:pt x="397927" y="159726"/>
                </a:lnTo>
                <a:lnTo>
                  <a:pt x="415226" y="156802"/>
                </a:lnTo>
                <a:lnTo>
                  <a:pt x="433076" y="147776"/>
                </a:lnTo>
                <a:lnTo>
                  <a:pt x="457758" y="130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3630615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81" y="0"/>
                </a:moveTo>
                <a:lnTo>
                  <a:pt x="0" y="160603"/>
                </a:lnTo>
                <a:lnTo>
                  <a:pt x="165758" y="160599"/>
                </a:lnTo>
                <a:lnTo>
                  <a:pt x="505828" y="53377"/>
                </a:lnTo>
                <a:lnTo>
                  <a:pt x="507353" y="44855"/>
                </a:lnTo>
                <a:lnTo>
                  <a:pt x="508468" y="35894"/>
                </a:lnTo>
                <a:lnTo>
                  <a:pt x="509092" y="27297"/>
                </a:lnTo>
                <a:lnTo>
                  <a:pt x="509381" y="16600"/>
                </a:lnTo>
                <a:lnTo>
                  <a:pt x="509381" y="0"/>
                </a:lnTo>
                <a:close/>
              </a:path>
              <a:path w="509904" h="160654">
                <a:moveTo>
                  <a:pt x="457758" y="130199"/>
                </a:moveTo>
                <a:lnTo>
                  <a:pt x="361314" y="160603"/>
                </a:lnTo>
                <a:lnTo>
                  <a:pt x="365597" y="160599"/>
                </a:lnTo>
                <a:lnTo>
                  <a:pt x="397927" y="159726"/>
                </a:lnTo>
                <a:lnTo>
                  <a:pt x="415226" y="156802"/>
                </a:lnTo>
                <a:lnTo>
                  <a:pt x="433076" y="147776"/>
                </a:lnTo>
                <a:lnTo>
                  <a:pt x="457758" y="13019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791994" y="2015998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475994"/>
                </a:lnTo>
                <a:lnTo>
                  <a:pt x="2250" y="1559247"/>
                </a:lnTo>
                <a:lnTo>
                  <a:pt x="18000" y="1601998"/>
                </a:lnTo>
                <a:lnTo>
                  <a:pt x="60752" y="1617749"/>
                </a:lnTo>
                <a:lnTo>
                  <a:pt x="144005" y="1619999"/>
                </a:lnTo>
                <a:lnTo>
                  <a:pt x="3096006" y="1619999"/>
                </a:lnTo>
                <a:lnTo>
                  <a:pt x="3179259" y="1617749"/>
                </a:lnTo>
                <a:lnTo>
                  <a:pt x="3222010" y="1601998"/>
                </a:lnTo>
                <a:lnTo>
                  <a:pt x="3237761" y="1559247"/>
                </a:lnTo>
                <a:lnTo>
                  <a:pt x="3240011" y="1475994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147173" y="375267"/>
            <a:ext cx="0" cy="3573779"/>
          </a:xfrm>
          <a:custGeom>
            <a:avLst/>
            <a:gdLst/>
            <a:ahLst/>
            <a:cxnLst/>
            <a:rect l="l" t="t" r="r" b="b"/>
            <a:pathLst>
              <a:path h="3573779">
                <a:moveTo>
                  <a:pt x="0" y="0"/>
                </a:moveTo>
                <a:lnTo>
                  <a:pt x="0" y="3573487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371998" y="410082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>
                <a:moveTo>
                  <a:pt x="0" y="0"/>
                </a:moveTo>
                <a:lnTo>
                  <a:pt x="7718945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8240824" y="299238"/>
            <a:ext cx="0" cy="3573779"/>
          </a:xfrm>
          <a:custGeom>
            <a:avLst/>
            <a:gdLst/>
            <a:ahLst/>
            <a:cxnLst/>
            <a:rect l="l" t="t" r="r" b="b"/>
            <a:pathLst>
              <a:path h="3573779">
                <a:moveTo>
                  <a:pt x="0" y="3573487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297055" y="14717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>
                <a:moveTo>
                  <a:pt x="771894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147173" y="4024789"/>
            <a:ext cx="74930" cy="76200"/>
          </a:xfrm>
          <a:custGeom>
            <a:avLst/>
            <a:gdLst/>
            <a:ahLst/>
            <a:cxnLst/>
            <a:rect l="l" t="t" r="r" b="b"/>
            <a:pathLst>
              <a:path w="74929" h="76200">
                <a:moveTo>
                  <a:pt x="0" y="0"/>
                </a:moveTo>
                <a:lnTo>
                  <a:pt x="0" y="76034"/>
                </a:lnTo>
                <a:lnTo>
                  <a:pt x="74942" y="76034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8165877" y="4024789"/>
            <a:ext cx="74930" cy="76200"/>
          </a:xfrm>
          <a:custGeom>
            <a:avLst/>
            <a:gdLst/>
            <a:ahLst/>
            <a:cxnLst/>
            <a:rect l="l" t="t" r="r" b="b"/>
            <a:pathLst>
              <a:path w="74929" h="76200">
                <a:moveTo>
                  <a:pt x="0" y="76034"/>
                </a:moveTo>
                <a:lnTo>
                  <a:pt x="74942" y="76034"/>
                </a:lnTo>
                <a:lnTo>
                  <a:pt x="74942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8165877" y="147175"/>
            <a:ext cx="74930" cy="76200"/>
          </a:xfrm>
          <a:custGeom>
            <a:avLst/>
            <a:gdLst/>
            <a:ahLst/>
            <a:cxnLst/>
            <a:rect l="l" t="t" r="r" b="b"/>
            <a:pathLst>
              <a:path w="74929" h="76200">
                <a:moveTo>
                  <a:pt x="74942" y="76022"/>
                </a:moveTo>
                <a:lnTo>
                  <a:pt x="74942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147173" y="147175"/>
            <a:ext cx="74930" cy="76200"/>
          </a:xfrm>
          <a:custGeom>
            <a:avLst/>
            <a:gdLst/>
            <a:ahLst/>
            <a:cxnLst/>
            <a:rect l="l" t="t" r="r" b="b"/>
            <a:pathLst>
              <a:path w="74929" h="76200">
                <a:moveTo>
                  <a:pt x="74942" y="0"/>
                </a:moveTo>
                <a:lnTo>
                  <a:pt x="0" y="0"/>
                </a:lnTo>
                <a:lnTo>
                  <a:pt x="0" y="76022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75171" y="75171"/>
            <a:ext cx="8237855" cy="4097654"/>
          </a:xfrm>
          <a:custGeom>
            <a:avLst/>
            <a:gdLst/>
            <a:ahLst/>
            <a:cxnLst/>
            <a:rect l="l" t="t" r="r" b="b"/>
            <a:pathLst>
              <a:path w="8237855" h="4097654">
                <a:moveTo>
                  <a:pt x="0" y="4097654"/>
                </a:moveTo>
                <a:lnTo>
                  <a:pt x="8237651" y="4097654"/>
                </a:lnTo>
                <a:lnTo>
                  <a:pt x="8237651" y="0"/>
                </a:lnTo>
                <a:lnTo>
                  <a:pt x="0" y="0"/>
                </a:lnTo>
                <a:lnTo>
                  <a:pt x="0" y="4097654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object 2"/>
          <p:cNvSpPr/>
          <p:nvPr userDrawn="1"/>
        </p:nvSpPr>
        <p:spPr>
          <a:xfrm>
            <a:off x="7153585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3"/>
          <p:cNvSpPr/>
          <p:nvPr userDrawn="1"/>
        </p:nvSpPr>
        <p:spPr>
          <a:xfrm>
            <a:off x="6482420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4"/>
          <p:cNvSpPr/>
          <p:nvPr userDrawn="1"/>
        </p:nvSpPr>
        <p:spPr>
          <a:xfrm>
            <a:off x="6482420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5"/>
          <p:cNvSpPr/>
          <p:nvPr userDrawn="1"/>
        </p:nvSpPr>
        <p:spPr>
          <a:xfrm>
            <a:off x="5811240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6"/>
          <p:cNvSpPr/>
          <p:nvPr userDrawn="1"/>
        </p:nvSpPr>
        <p:spPr>
          <a:xfrm>
            <a:off x="5811240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7"/>
          <p:cNvSpPr/>
          <p:nvPr userDrawn="1"/>
        </p:nvSpPr>
        <p:spPr>
          <a:xfrm>
            <a:off x="5140078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8"/>
          <p:cNvSpPr/>
          <p:nvPr userDrawn="1"/>
        </p:nvSpPr>
        <p:spPr>
          <a:xfrm>
            <a:off x="5140078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9"/>
          <p:cNvSpPr/>
          <p:nvPr userDrawn="1"/>
        </p:nvSpPr>
        <p:spPr>
          <a:xfrm>
            <a:off x="4468909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10"/>
          <p:cNvSpPr/>
          <p:nvPr userDrawn="1"/>
        </p:nvSpPr>
        <p:spPr>
          <a:xfrm>
            <a:off x="4468909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11"/>
          <p:cNvSpPr/>
          <p:nvPr userDrawn="1"/>
        </p:nvSpPr>
        <p:spPr>
          <a:xfrm>
            <a:off x="3797743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73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12"/>
          <p:cNvSpPr/>
          <p:nvPr userDrawn="1"/>
        </p:nvSpPr>
        <p:spPr>
          <a:xfrm>
            <a:off x="3797743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73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13"/>
          <p:cNvSpPr/>
          <p:nvPr userDrawn="1"/>
        </p:nvSpPr>
        <p:spPr>
          <a:xfrm>
            <a:off x="3126558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14"/>
          <p:cNvSpPr/>
          <p:nvPr userDrawn="1"/>
        </p:nvSpPr>
        <p:spPr>
          <a:xfrm>
            <a:off x="3126558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15"/>
          <p:cNvSpPr/>
          <p:nvPr userDrawn="1"/>
        </p:nvSpPr>
        <p:spPr>
          <a:xfrm>
            <a:off x="2455392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16"/>
          <p:cNvSpPr/>
          <p:nvPr userDrawn="1"/>
        </p:nvSpPr>
        <p:spPr>
          <a:xfrm>
            <a:off x="2455392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20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33" y="179995"/>
                </a:lnTo>
                <a:lnTo>
                  <a:pt x="87862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17"/>
          <p:cNvSpPr/>
          <p:nvPr userDrawn="1"/>
        </p:nvSpPr>
        <p:spPr>
          <a:xfrm>
            <a:off x="1784231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73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18"/>
          <p:cNvSpPr/>
          <p:nvPr userDrawn="1"/>
        </p:nvSpPr>
        <p:spPr>
          <a:xfrm>
            <a:off x="1784231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73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19"/>
          <p:cNvSpPr/>
          <p:nvPr userDrawn="1"/>
        </p:nvSpPr>
        <p:spPr>
          <a:xfrm>
            <a:off x="1113062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20"/>
          <p:cNvSpPr/>
          <p:nvPr userDrawn="1"/>
        </p:nvSpPr>
        <p:spPr>
          <a:xfrm>
            <a:off x="1113062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21"/>
          <p:cNvSpPr/>
          <p:nvPr userDrawn="1"/>
        </p:nvSpPr>
        <p:spPr>
          <a:xfrm>
            <a:off x="441887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22"/>
          <p:cNvSpPr/>
          <p:nvPr userDrawn="1"/>
        </p:nvSpPr>
        <p:spPr>
          <a:xfrm>
            <a:off x="441887" y="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40">
                <a:moveTo>
                  <a:pt x="878607" y="0"/>
                </a:moveTo>
                <a:lnTo>
                  <a:pt x="570886" y="0"/>
                </a:lnTo>
                <a:lnTo>
                  <a:pt x="0" y="179995"/>
                </a:lnTo>
                <a:lnTo>
                  <a:pt x="307721" y="179995"/>
                </a:lnTo>
                <a:lnTo>
                  <a:pt x="87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23"/>
          <p:cNvSpPr/>
          <p:nvPr userDrawn="1"/>
        </p:nvSpPr>
        <p:spPr>
          <a:xfrm>
            <a:off x="0" y="0"/>
            <a:ext cx="649605" cy="205104"/>
          </a:xfrm>
          <a:custGeom>
            <a:avLst/>
            <a:gdLst/>
            <a:ahLst/>
            <a:cxnLst/>
            <a:rect l="l" t="t" r="r" b="b"/>
            <a:pathLst>
              <a:path w="649605" h="205104">
                <a:moveTo>
                  <a:pt x="649328" y="0"/>
                </a:moveTo>
                <a:lnTo>
                  <a:pt x="341607" y="0"/>
                </a:lnTo>
                <a:lnTo>
                  <a:pt x="0" y="107705"/>
                </a:lnTo>
                <a:lnTo>
                  <a:pt x="0" y="204733"/>
                </a:lnTo>
                <a:lnTo>
                  <a:pt x="64932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24"/>
          <p:cNvSpPr/>
          <p:nvPr userDrawn="1"/>
        </p:nvSpPr>
        <p:spPr>
          <a:xfrm>
            <a:off x="0" y="0"/>
            <a:ext cx="649605" cy="205104"/>
          </a:xfrm>
          <a:custGeom>
            <a:avLst/>
            <a:gdLst/>
            <a:ahLst/>
            <a:cxnLst/>
            <a:rect l="l" t="t" r="r" b="b"/>
            <a:pathLst>
              <a:path w="649605" h="205104">
                <a:moveTo>
                  <a:pt x="649328" y="0"/>
                </a:moveTo>
                <a:lnTo>
                  <a:pt x="341607" y="0"/>
                </a:lnTo>
                <a:lnTo>
                  <a:pt x="0" y="107705"/>
                </a:lnTo>
                <a:lnTo>
                  <a:pt x="0" y="204733"/>
                </a:lnTo>
                <a:lnTo>
                  <a:pt x="64932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25"/>
          <p:cNvSpPr/>
          <p:nvPr userDrawn="1"/>
        </p:nvSpPr>
        <p:spPr>
          <a:xfrm>
            <a:off x="7824754" y="2409"/>
            <a:ext cx="563245" cy="177800"/>
          </a:xfrm>
          <a:custGeom>
            <a:avLst/>
            <a:gdLst/>
            <a:ahLst/>
            <a:cxnLst/>
            <a:rect l="l" t="t" r="r" b="b"/>
            <a:pathLst>
              <a:path w="563245" h="177800">
                <a:moveTo>
                  <a:pt x="563239" y="0"/>
                </a:moveTo>
                <a:lnTo>
                  <a:pt x="0" y="177595"/>
                </a:lnTo>
                <a:lnTo>
                  <a:pt x="307733" y="177595"/>
                </a:lnTo>
                <a:lnTo>
                  <a:pt x="563239" y="97028"/>
                </a:lnTo>
                <a:lnTo>
                  <a:pt x="56323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26"/>
          <p:cNvSpPr/>
          <p:nvPr userDrawn="1"/>
        </p:nvSpPr>
        <p:spPr>
          <a:xfrm>
            <a:off x="7824754" y="2409"/>
            <a:ext cx="563245" cy="177800"/>
          </a:xfrm>
          <a:custGeom>
            <a:avLst/>
            <a:gdLst/>
            <a:ahLst/>
            <a:cxnLst/>
            <a:rect l="l" t="t" r="r" b="b"/>
            <a:pathLst>
              <a:path w="563245" h="177800">
                <a:moveTo>
                  <a:pt x="563239" y="0"/>
                </a:moveTo>
                <a:lnTo>
                  <a:pt x="0" y="177595"/>
                </a:lnTo>
                <a:lnTo>
                  <a:pt x="307733" y="177595"/>
                </a:lnTo>
                <a:lnTo>
                  <a:pt x="563239" y="97028"/>
                </a:lnTo>
                <a:lnTo>
                  <a:pt x="56323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27"/>
          <p:cNvSpPr/>
          <p:nvPr userDrawn="1"/>
        </p:nvSpPr>
        <p:spPr>
          <a:xfrm>
            <a:off x="8109615" y="214028"/>
            <a:ext cx="278765" cy="185420"/>
          </a:xfrm>
          <a:custGeom>
            <a:avLst/>
            <a:gdLst/>
            <a:ahLst/>
            <a:cxnLst/>
            <a:rect l="l" t="t" r="r" b="b"/>
            <a:pathLst>
              <a:path w="278765" h="185420">
                <a:moveTo>
                  <a:pt x="278378" y="0"/>
                </a:moveTo>
                <a:lnTo>
                  <a:pt x="30987" y="78001"/>
                </a:lnTo>
                <a:lnTo>
                  <a:pt x="0" y="184808"/>
                </a:lnTo>
                <a:lnTo>
                  <a:pt x="278378" y="97028"/>
                </a:lnTo>
                <a:lnTo>
                  <a:pt x="27837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28"/>
          <p:cNvSpPr/>
          <p:nvPr userDrawn="1"/>
        </p:nvSpPr>
        <p:spPr>
          <a:xfrm>
            <a:off x="0" y="245567"/>
            <a:ext cx="259715" cy="170815"/>
          </a:xfrm>
          <a:custGeom>
            <a:avLst/>
            <a:gdLst/>
            <a:ahLst/>
            <a:cxnLst/>
            <a:rect l="l" t="t" r="r" b="b"/>
            <a:pathLst>
              <a:path w="259715" h="170815">
                <a:moveTo>
                  <a:pt x="233931" y="0"/>
                </a:moveTo>
                <a:lnTo>
                  <a:pt x="0" y="73760"/>
                </a:lnTo>
                <a:lnTo>
                  <a:pt x="0" y="170788"/>
                </a:lnTo>
                <a:lnTo>
                  <a:pt x="259725" y="88887"/>
                </a:lnTo>
                <a:lnTo>
                  <a:pt x="2339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29"/>
          <p:cNvSpPr/>
          <p:nvPr userDrawn="1"/>
        </p:nvSpPr>
        <p:spPr>
          <a:xfrm>
            <a:off x="8042015" y="425649"/>
            <a:ext cx="346075" cy="206375"/>
          </a:xfrm>
          <a:custGeom>
            <a:avLst/>
            <a:gdLst/>
            <a:ahLst/>
            <a:cxnLst/>
            <a:rect l="l" t="t" r="r" b="b"/>
            <a:pathLst>
              <a:path w="346075" h="206375">
                <a:moveTo>
                  <a:pt x="345978" y="0"/>
                </a:moveTo>
                <a:lnTo>
                  <a:pt x="30991" y="99310"/>
                </a:lnTo>
                <a:lnTo>
                  <a:pt x="0" y="206105"/>
                </a:lnTo>
                <a:lnTo>
                  <a:pt x="345978" y="97027"/>
                </a:lnTo>
                <a:lnTo>
                  <a:pt x="34597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30"/>
          <p:cNvSpPr/>
          <p:nvPr userDrawn="1"/>
        </p:nvSpPr>
        <p:spPr>
          <a:xfrm>
            <a:off x="1" y="439448"/>
            <a:ext cx="316230" cy="188595"/>
          </a:xfrm>
          <a:custGeom>
            <a:avLst/>
            <a:gdLst/>
            <a:ahLst/>
            <a:cxnLst/>
            <a:rect l="l" t="t" r="r" b="b"/>
            <a:pathLst>
              <a:path w="316230" h="188595">
                <a:moveTo>
                  <a:pt x="290194" y="0"/>
                </a:moveTo>
                <a:lnTo>
                  <a:pt x="0" y="91503"/>
                </a:lnTo>
                <a:lnTo>
                  <a:pt x="0" y="188518"/>
                </a:lnTo>
                <a:lnTo>
                  <a:pt x="315988" y="88887"/>
                </a:lnTo>
                <a:lnTo>
                  <a:pt x="2901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31"/>
          <p:cNvSpPr/>
          <p:nvPr userDrawn="1"/>
        </p:nvSpPr>
        <p:spPr>
          <a:xfrm>
            <a:off x="3" y="633327"/>
            <a:ext cx="373380" cy="206375"/>
          </a:xfrm>
          <a:custGeom>
            <a:avLst/>
            <a:gdLst/>
            <a:ahLst/>
            <a:cxnLst/>
            <a:rect l="l" t="t" r="r" b="b"/>
            <a:pathLst>
              <a:path w="373380" h="206375">
                <a:moveTo>
                  <a:pt x="346453" y="0"/>
                </a:moveTo>
                <a:lnTo>
                  <a:pt x="0" y="109231"/>
                </a:lnTo>
                <a:lnTo>
                  <a:pt x="0" y="206259"/>
                </a:lnTo>
                <a:lnTo>
                  <a:pt x="373329" y="88556"/>
                </a:lnTo>
                <a:lnTo>
                  <a:pt x="371995" y="85558"/>
                </a:lnTo>
                <a:lnTo>
                  <a:pt x="370687" y="82409"/>
                </a:lnTo>
                <a:lnTo>
                  <a:pt x="369401" y="79079"/>
                </a:lnTo>
                <a:lnTo>
                  <a:pt x="34645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32"/>
          <p:cNvSpPr/>
          <p:nvPr userDrawn="1"/>
        </p:nvSpPr>
        <p:spPr>
          <a:xfrm>
            <a:off x="5266517" y="637267"/>
            <a:ext cx="3121660" cy="984250"/>
          </a:xfrm>
          <a:custGeom>
            <a:avLst/>
            <a:gdLst/>
            <a:ahLst/>
            <a:cxnLst/>
            <a:rect l="l" t="t" r="r" b="b"/>
            <a:pathLst>
              <a:path w="3121659" h="984250">
                <a:moveTo>
                  <a:pt x="3121476" y="0"/>
                </a:moveTo>
                <a:lnTo>
                  <a:pt x="2719044" y="126883"/>
                </a:lnTo>
                <a:lnTo>
                  <a:pt x="2717080" y="128456"/>
                </a:lnTo>
                <a:lnTo>
                  <a:pt x="2715437" y="129924"/>
                </a:lnTo>
                <a:lnTo>
                  <a:pt x="2713986" y="130933"/>
                </a:lnTo>
                <a:lnTo>
                  <a:pt x="2712114" y="132433"/>
                </a:lnTo>
                <a:lnTo>
                  <a:pt x="2709051" y="134366"/>
                </a:lnTo>
                <a:lnTo>
                  <a:pt x="2707064" y="135748"/>
                </a:lnTo>
                <a:lnTo>
                  <a:pt x="2705970" y="136311"/>
                </a:lnTo>
                <a:lnTo>
                  <a:pt x="2704628" y="137158"/>
                </a:lnTo>
                <a:lnTo>
                  <a:pt x="2699807" y="139481"/>
                </a:lnTo>
                <a:lnTo>
                  <a:pt x="2697617" y="140607"/>
                </a:lnTo>
                <a:lnTo>
                  <a:pt x="2696965" y="140850"/>
                </a:lnTo>
                <a:lnTo>
                  <a:pt x="2696225" y="141207"/>
                </a:lnTo>
                <a:lnTo>
                  <a:pt x="2686539" y="144735"/>
                </a:lnTo>
                <a:lnTo>
                  <a:pt x="2596498" y="170584"/>
                </a:lnTo>
                <a:lnTo>
                  <a:pt x="2224093" y="282949"/>
                </a:lnTo>
                <a:lnTo>
                  <a:pt x="0" y="984202"/>
                </a:lnTo>
                <a:lnTo>
                  <a:pt x="534933" y="910856"/>
                </a:lnTo>
                <a:lnTo>
                  <a:pt x="545299" y="909295"/>
                </a:lnTo>
                <a:lnTo>
                  <a:pt x="3121476" y="97028"/>
                </a:lnTo>
                <a:lnTo>
                  <a:pt x="312147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33"/>
          <p:cNvSpPr/>
          <p:nvPr userDrawn="1"/>
        </p:nvSpPr>
        <p:spPr>
          <a:xfrm>
            <a:off x="0" y="798703"/>
            <a:ext cx="651510" cy="252729"/>
          </a:xfrm>
          <a:custGeom>
            <a:avLst/>
            <a:gdLst/>
            <a:ahLst/>
            <a:cxnLst/>
            <a:rect l="l" t="t" r="r" b="b"/>
            <a:pathLst>
              <a:path w="651510" h="252730">
                <a:moveTo>
                  <a:pt x="493114" y="0"/>
                </a:moveTo>
                <a:lnTo>
                  <a:pt x="0" y="155476"/>
                </a:lnTo>
                <a:lnTo>
                  <a:pt x="0" y="252504"/>
                </a:lnTo>
                <a:lnTo>
                  <a:pt x="651043" y="47229"/>
                </a:lnTo>
                <a:lnTo>
                  <a:pt x="525660" y="9355"/>
                </a:lnTo>
                <a:lnTo>
                  <a:pt x="49311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34"/>
          <p:cNvSpPr/>
          <p:nvPr userDrawn="1"/>
        </p:nvSpPr>
        <p:spPr>
          <a:xfrm>
            <a:off x="0" y="798703"/>
            <a:ext cx="651510" cy="252729"/>
          </a:xfrm>
          <a:custGeom>
            <a:avLst/>
            <a:gdLst/>
            <a:ahLst/>
            <a:cxnLst/>
            <a:rect l="l" t="t" r="r" b="b"/>
            <a:pathLst>
              <a:path w="651510" h="252730">
                <a:moveTo>
                  <a:pt x="493114" y="0"/>
                </a:moveTo>
                <a:lnTo>
                  <a:pt x="0" y="155476"/>
                </a:lnTo>
                <a:lnTo>
                  <a:pt x="0" y="252504"/>
                </a:lnTo>
                <a:lnTo>
                  <a:pt x="651043" y="47229"/>
                </a:lnTo>
                <a:lnTo>
                  <a:pt x="525660" y="9355"/>
                </a:lnTo>
                <a:lnTo>
                  <a:pt x="49311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35"/>
          <p:cNvSpPr/>
          <p:nvPr userDrawn="1"/>
        </p:nvSpPr>
        <p:spPr>
          <a:xfrm>
            <a:off x="6938092" y="848885"/>
            <a:ext cx="1450340" cy="457200"/>
          </a:xfrm>
          <a:custGeom>
            <a:avLst/>
            <a:gdLst/>
            <a:ahLst/>
            <a:cxnLst/>
            <a:rect l="l" t="t" r="r" b="b"/>
            <a:pathLst>
              <a:path w="1450340" h="457200">
                <a:moveTo>
                  <a:pt x="1449900" y="0"/>
                </a:moveTo>
                <a:lnTo>
                  <a:pt x="0" y="457153"/>
                </a:lnTo>
                <a:lnTo>
                  <a:pt x="124235" y="423381"/>
                </a:lnTo>
                <a:lnTo>
                  <a:pt x="369947" y="352220"/>
                </a:lnTo>
                <a:lnTo>
                  <a:pt x="819904" y="215603"/>
                </a:lnTo>
                <a:lnTo>
                  <a:pt x="1073834" y="215603"/>
                </a:lnTo>
                <a:lnTo>
                  <a:pt x="1449900" y="97028"/>
                </a:lnTo>
                <a:lnTo>
                  <a:pt x="1449900" y="0"/>
                </a:lnTo>
                <a:close/>
              </a:path>
              <a:path w="1450340" h="457200">
                <a:moveTo>
                  <a:pt x="1073834" y="215603"/>
                </a:moveTo>
                <a:lnTo>
                  <a:pt x="819904" y="215607"/>
                </a:lnTo>
                <a:lnTo>
                  <a:pt x="819910" y="295666"/>
                </a:lnTo>
                <a:lnTo>
                  <a:pt x="1073834" y="21560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36"/>
          <p:cNvSpPr/>
          <p:nvPr userDrawn="1"/>
        </p:nvSpPr>
        <p:spPr>
          <a:xfrm>
            <a:off x="6938092" y="848885"/>
            <a:ext cx="1450340" cy="457200"/>
          </a:xfrm>
          <a:custGeom>
            <a:avLst/>
            <a:gdLst/>
            <a:ahLst/>
            <a:cxnLst/>
            <a:rect l="l" t="t" r="r" b="b"/>
            <a:pathLst>
              <a:path w="1450340" h="457200">
                <a:moveTo>
                  <a:pt x="1449900" y="0"/>
                </a:moveTo>
                <a:lnTo>
                  <a:pt x="0" y="457153"/>
                </a:lnTo>
                <a:lnTo>
                  <a:pt x="124235" y="423381"/>
                </a:lnTo>
                <a:lnTo>
                  <a:pt x="369947" y="352220"/>
                </a:lnTo>
                <a:lnTo>
                  <a:pt x="819904" y="215603"/>
                </a:lnTo>
                <a:lnTo>
                  <a:pt x="1073834" y="215603"/>
                </a:lnTo>
                <a:lnTo>
                  <a:pt x="1449900" y="97028"/>
                </a:lnTo>
                <a:lnTo>
                  <a:pt x="1449900" y="0"/>
                </a:lnTo>
                <a:close/>
              </a:path>
              <a:path w="1450340" h="457200">
                <a:moveTo>
                  <a:pt x="1073834" y="215603"/>
                </a:moveTo>
                <a:lnTo>
                  <a:pt x="819904" y="215607"/>
                </a:lnTo>
                <a:lnTo>
                  <a:pt x="819910" y="295666"/>
                </a:lnTo>
                <a:lnTo>
                  <a:pt x="1073834" y="215603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37"/>
          <p:cNvSpPr/>
          <p:nvPr userDrawn="1"/>
        </p:nvSpPr>
        <p:spPr>
          <a:xfrm>
            <a:off x="0" y="902002"/>
            <a:ext cx="994410" cy="361315"/>
          </a:xfrm>
          <a:custGeom>
            <a:avLst/>
            <a:gdLst/>
            <a:ahLst/>
            <a:cxnLst/>
            <a:rect l="l" t="t" r="r" b="b"/>
            <a:pathLst>
              <a:path w="994410" h="361315">
                <a:moveTo>
                  <a:pt x="836658" y="0"/>
                </a:moveTo>
                <a:lnTo>
                  <a:pt x="0" y="263799"/>
                </a:lnTo>
                <a:lnTo>
                  <a:pt x="0" y="360827"/>
                </a:lnTo>
                <a:lnTo>
                  <a:pt x="993826" y="47475"/>
                </a:lnTo>
                <a:lnTo>
                  <a:pt x="83665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38"/>
          <p:cNvSpPr/>
          <p:nvPr userDrawn="1"/>
        </p:nvSpPr>
        <p:spPr>
          <a:xfrm>
            <a:off x="0" y="902002"/>
            <a:ext cx="994410" cy="361315"/>
          </a:xfrm>
          <a:custGeom>
            <a:avLst/>
            <a:gdLst/>
            <a:ahLst/>
            <a:cxnLst/>
            <a:rect l="l" t="t" r="r" b="b"/>
            <a:pathLst>
              <a:path w="994410" h="361315">
                <a:moveTo>
                  <a:pt x="836658" y="0"/>
                </a:moveTo>
                <a:lnTo>
                  <a:pt x="0" y="263799"/>
                </a:lnTo>
                <a:lnTo>
                  <a:pt x="0" y="360827"/>
                </a:lnTo>
                <a:lnTo>
                  <a:pt x="993826" y="47475"/>
                </a:lnTo>
                <a:lnTo>
                  <a:pt x="83665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39"/>
          <p:cNvSpPr/>
          <p:nvPr userDrawn="1"/>
        </p:nvSpPr>
        <p:spPr>
          <a:xfrm>
            <a:off x="814661" y="1005446"/>
            <a:ext cx="525780" cy="163195"/>
          </a:xfrm>
          <a:custGeom>
            <a:avLst/>
            <a:gdLst/>
            <a:ahLst/>
            <a:cxnLst/>
            <a:rect l="l" t="t" r="r" b="b"/>
            <a:pathLst>
              <a:path w="525780" h="163194">
                <a:moveTo>
                  <a:pt x="365093" y="0"/>
                </a:moveTo>
                <a:lnTo>
                  <a:pt x="0" y="115112"/>
                </a:lnTo>
                <a:lnTo>
                  <a:pt x="156767" y="162713"/>
                </a:lnTo>
                <a:lnTo>
                  <a:pt x="525405" y="46482"/>
                </a:lnTo>
                <a:lnTo>
                  <a:pt x="36509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40"/>
          <p:cNvSpPr/>
          <p:nvPr userDrawn="1"/>
        </p:nvSpPr>
        <p:spPr>
          <a:xfrm>
            <a:off x="814661" y="1005446"/>
            <a:ext cx="525780" cy="163195"/>
          </a:xfrm>
          <a:custGeom>
            <a:avLst/>
            <a:gdLst/>
            <a:ahLst/>
            <a:cxnLst/>
            <a:rect l="l" t="t" r="r" b="b"/>
            <a:pathLst>
              <a:path w="525780" h="163194">
                <a:moveTo>
                  <a:pt x="365093" y="0"/>
                </a:moveTo>
                <a:lnTo>
                  <a:pt x="0" y="115112"/>
                </a:lnTo>
                <a:lnTo>
                  <a:pt x="156767" y="162713"/>
                </a:lnTo>
                <a:lnTo>
                  <a:pt x="525405" y="46482"/>
                </a:lnTo>
                <a:lnTo>
                  <a:pt x="3650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41"/>
          <p:cNvSpPr/>
          <p:nvPr userDrawn="1"/>
        </p:nvSpPr>
        <p:spPr>
          <a:xfrm>
            <a:off x="7758003" y="1060507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09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42"/>
          <p:cNvSpPr/>
          <p:nvPr userDrawn="1"/>
        </p:nvSpPr>
        <p:spPr>
          <a:xfrm>
            <a:off x="7758003" y="1060507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09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43"/>
          <p:cNvSpPr/>
          <p:nvPr userDrawn="1"/>
        </p:nvSpPr>
        <p:spPr>
          <a:xfrm>
            <a:off x="1158340" y="1105236"/>
            <a:ext cx="547370" cy="165100"/>
          </a:xfrm>
          <a:custGeom>
            <a:avLst/>
            <a:gdLst/>
            <a:ahLst/>
            <a:cxnLst/>
            <a:rect l="l" t="t" r="r" b="b"/>
            <a:pathLst>
              <a:path w="547369" h="165100">
                <a:moveTo>
                  <a:pt x="376087" y="0"/>
                </a:moveTo>
                <a:lnTo>
                  <a:pt x="0" y="118577"/>
                </a:lnTo>
                <a:lnTo>
                  <a:pt x="160412" y="165031"/>
                </a:lnTo>
                <a:lnTo>
                  <a:pt x="546750" y="43218"/>
                </a:lnTo>
                <a:lnTo>
                  <a:pt x="418537" y="11076"/>
                </a:lnTo>
                <a:lnTo>
                  <a:pt x="3760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44"/>
          <p:cNvSpPr/>
          <p:nvPr userDrawn="1"/>
        </p:nvSpPr>
        <p:spPr>
          <a:xfrm>
            <a:off x="1158340" y="1105236"/>
            <a:ext cx="547370" cy="165100"/>
          </a:xfrm>
          <a:custGeom>
            <a:avLst/>
            <a:gdLst/>
            <a:ahLst/>
            <a:cxnLst/>
            <a:rect l="l" t="t" r="r" b="b"/>
            <a:pathLst>
              <a:path w="547369" h="165100">
                <a:moveTo>
                  <a:pt x="376087" y="0"/>
                </a:moveTo>
                <a:lnTo>
                  <a:pt x="0" y="118577"/>
                </a:lnTo>
                <a:lnTo>
                  <a:pt x="160412" y="165031"/>
                </a:lnTo>
                <a:lnTo>
                  <a:pt x="546750" y="43218"/>
                </a:lnTo>
                <a:lnTo>
                  <a:pt x="418537" y="11076"/>
                </a:lnTo>
                <a:lnTo>
                  <a:pt x="3760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45"/>
          <p:cNvSpPr/>
          <p:nvPr userDrawn="1"/>
        </p:nvSpPr>
        <p:spPr>
          <a:xfrm>
            <a:off x="2" y="1178216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46"/>
          <p:cNvSpPr/>
          <p:nvPr userDrawn="1"/>
        </p:nvSpPr>
        <p:spPr>
          <a:xfrm>
            <a:off x="2" y="1178216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47"/>
          <p:cNvSpPr/>
          <p:nvPr userDrawn="1"/>
        </p:nvSpPr>
        <p:spPr>
          <a:xfrm>
            <a:off x="1514461" y="1197067"/>
            <a:ext cx="582295" cy="168910"/>
          </a:xfrm>
          <a:custGeom>
            <a:avLst/>
            <a:gdLst/>
            <a:ahLst/>
            <a:cxnLst/>
            <a:rect l="l" t="t" r="r" b="b"/>
            <a:pathLst>
              <a:path w="582294" h="168909">
                <a:moveTo>
                  <a:pt x="399882" y="0"/>
                </a:moveTo>
                <a:lnTo>
                  <a:pt x="0" y="126083"/>
                </a:lnTo>
                <a:lnTo>
                  <a:pt x="35737" y="135347"/>
                </a:lnTo>
                <a:lnTo>
                  <a:pt x="138667" y="160998"/>
                </a:lnTo>
                <a:lnTo>
                  <a:pt x="172124" y="168840"/>
                </a:lnTo>
                <a:lnTo>
                  <a:pt x="582101" y="39573"/>
                </a:lnTo>
                <a:lnTo>
                  <a:pt x="39988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object 48"/>
          <p:cNvSpPr/>
          <p:nvPr userDrawn="1"/>
        </p:nvSpPr>
        <p:spPr>
          <a:xfrm>
            <a:off x="1514461" y="1197067"/>
            <a:ext cx="582295" cy="168910"/>
          </a:xfrm>
          <a:custGeom>
            <a:avLst/>
            <a:gdLst/>
            <a:ahLst/>
            <a:cxnLst/>
            <a:rect l="l" t="t" r="r" b="b"/>
            <a:pathLst>
              <a:path w="582294" h="168909">
                <a:moveTo>
                  <a:pt x="399882" y="0"/>
                </a:moveTo>
                <a:lnTo>
                  <a:pt x="0" y="126083"/>
                </a:lnTo>
                <a:lnTo>
                  <a:pt x="35737" y="135347"/>
                </a:lnTo>
                <a:lnTo>
                  <a:pt x="138667" y="160998"/>
                </a:lnTo>
                <a:lnTo>
                  <a:pt x="172124" y="168840"/>
                </a:lnTo>
                <a:lnTo>
                  <a:pt x="582101" y="39573"/>
                </a:lnTo>
                <a:lnTo>
                  <a:pt x="39988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object 49"/>
          <p:cNvSpPr/>
          <p:nvPr userDrawn="1"/>
        </p:nvSpPr>
        <p:spPr>
          <a:xfrm>
            <a:off x="7758003" y="1272125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09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object 50"/>
          <p:cNvSpPr/>
          <p:nvPr userDrawn="1"/>
        </p:nvSpPr>
        <p:spPr>
          <a:xfrm>
            <a:off x="7758003" y="1272125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09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object 51"/>
          <p:cNvSpPr/>
          <p:nvPr userDrawn="1"/>
        </p:nvSpPr>
        <p:spPr>
          <a:xfrm>
            <a:off x="1897073" y="1281628"/>
            <a:ext cx="615315" cy="172085"/>
          </a:xfrm>
          <a:custGeom>
            <a:avLst/>
            <a:gdLst/>
            <a:ahLst/>
            <a:cxnLst/>
            <a:rect l="l" t="t" r="r" b="b"/>
            <a:pathLst>
              <a:path w="615314" h="172084">
                <a:moveTo>
                  <a:pt x="420252" y="0"/>
                </a:moveTo>
                <a:lnTo>
                  <a:pt x="0" y="132505"/>
                </a:lnTo>
                <a:lnTo>
                  <a:pt x="183323" y="171733"/>
                </a:lnTo>
                <a:lnTo>
                  <a:pt x="614880" y="35661"/>
                </a:lnTo>
                <a:lnTo>
                  <a:pt x="597104" y="32593"/>
                </a:lnTo>
                <a:lnTo>
                  <a:pt x="440361" y="3881"/>
                </a:lnTo>
                <a:lnTo>
                  <a:pt x="436371" y="3077"/>
                </a:lnTo>
                <a:lnTo>
                  <a:pt x="4202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object 52"/>
          <p:cNvSpPr/>
          <p:nvPr userDrawn="1"/>
        </p:nvSpPr>
        <p:spPr>
          <a:xfrm>
            <a:off x="1897073" y="1281628"/>
            <a:ext cx="615315" cy="172085"/>
          </a:xfrm>
          <a:custGeom>
            <a:avLst/>
            <a:gdLst/>
            <a:ahLst/>
            <a:cxnLst/>
            <a:rect l="l" t="t" r="r" b="b"/>
            <a:pathLst>
              <a:path w="615314" h="172084">
                <a:moveTo>
                  <a:pt x="420252" y="0"/>
                </a:moveTo>
                <a:lnTo>
                  <a:pt x="0" y="132505"/>
                </a:lnTo>
                <a:lnTo>
                  <a:pt x="183323" y="171733"/>
                </a:lnTo>
                <a:lnTo>
                  <a:pt x="614880" y="35661"/>
                </a:lnTo>
                <a:lnTo>
                  <a:pt x="597104" y="32593"/>
                </a:lnTo>
                <a:lnTo>
                  <a:pt x="440361" y="3881"/>
                </a:lnTo>
                <a:lnTo>
                  <a:pt x="436371" y="3077"/>
                </a:lnTo>
                <a:lnTo>
                  <a:pt x="4202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object 53"/>
          <p:cNvSpPr/>
          <p:nvPr userDrawn="1"/>
        </p:nvSpPr>
        <p:spPr>
          <a:xfrm>
            <a:off x="4148833" y="1320330"/>
            <a:ext cx="1709420" cy="448309"/>
          </a:xfrm>
          <a:custGeom>
            <a:avLst/>
            <a:gdLst/>
            <a:ahLst/>
            <a:cxnLst/>
            <a:rect l="l" t="t" r="r" b="b"/>
            <a:pathLst>
              <a:path w="1709420" h="448310">
                <a:moveTo>
                  <a:pt x="1709320" y="0"/>
                </a:moveTo>
                <a:lnTo>
                  <a:pt x="1616649" y="14757"/>
                </a:lnTo>
                <a:lnTo>
                  <a:pt x="1153492" y="78232"/>
                </a:lnTo>
                <a:lnTo>
                  <a:pt x="0" y="441918"/>
                </a:lnTo>
                <a:lnTo>
                  <a:pt x="45151" y="448106"/>
                </a:lnTo>
                <a:lnTo>
                  <a:pt x="474834" y="389228"/>
                </a:lnTo>
                <a:lnTo>
                  <a:pt x="17093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object 54"/>
          <p:cNvSpPr/>
          <p:nvPr userDrawn="1"/>
        </p:nvSpPr>
        <p:spPr>
          <a:xfrm>
            <a:off x="4148833" y="1320330"/>
            <a:ext cx="1709420" cy="448309"/>
          </a:xfrm>
          <a:custGeom>
            <a:avLst/>
            <a:gdLst/>
            <a:ahLst/>
            <a:cxnLst/>
            <a:rect l="l" t="t" r="r" b="b"/>
            <a:pathLst>
              <a:path w="1709420" h="448310">
                <a:moveTo>
                  <a:pt x="1709320" y="0"/>
                </a:moveTo>
                <a:lnTo>
                  <a:pt x="1616649" y="14757"/>
                </a:lnTo>
                <a:lnTo>
                  <a:pt x="1153492" y="78232"/>
                </a:lnTo>
                <a:lnTo>
                  <a:pt x="0" y="441918"/>
                </a:lnTo>
                <a:lnTo>
                  <a:pt x="45151" y="448106"/>
                </a:lnTo>
                <a:lnTo>
                  <a:pt x="474834" y="389228"/>
                </a:lnTo>
                <a:lnTo>
                  <a:pt x="170932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object 55"/>
          <p:cNvSpPr/>
          <p:nvPr userDrawn="1"/>
        </p:nvSpPr>
        <p:spPr>
          <a:xfrm>
            <a:off x="2301030" y="1353856"/>
            <a:ext cx="673100" cy="180340"/>
          </a:xfrm>
          <a:custGeom>
            <a:avLst/>
            <a:gdLst/>
            <a:ahLst/>
            <a:cxnLst/>
            <a:rect l="l" t="t" r="r" b="b"/>
            <a:pathLst>
              <a:path w="673100" h="180340">
                <a:moveTo>
                  <a:pt x="458386" y="0"/>
                </a:moveTo>
                <a:lnTo>
                  <a:pt x="0" y="144525"/>
                </a:lnTo>
                <a:lnTo>
                  <a:pt x="45001" y="153069"/>
                </a:lnTo>
                <a:lnTo>
                  <a:pt x="195549" y="179895"/>
                </a:lnTo>
                <a:lnTo>
                  <a:pt x="672878" y="29391"/>
                </a:lnTo>
                <a:lnTo>
                  <a:pt x="4583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object 56"/>
          <p:cNvSpPr/>
          <p:nvPr userDrawn="1"/>
        </p:nvSpPr>
        <p:spPr>
          <a:xfrm>
            <a:off x="2301030" y="1353856"/>
            <a:ext cx="673100" cy="180340"/>
          </a:xfrm>
          <a:custGeom>
            <a:avLst/>
            <a:gdLst/>
            <a:ahLst/>
            <a:cxnLst/>
            <a:rect l="l" t="t" r="r" b="b"/>
            <a:pathLst>
              <a:path w="673100" h="180340">
                <a:moveTo>
                  <a:pt x="458386" y="0"/>
                </a:moveTo>
                <a:lnTo>
                  <a:pt x="0" y="144525"/>
                </a:lnTo>
                <a:lnTo>
                  <a:pt x="45001" y="153069"/>
                </a:lnTo>
                <a:lnTo>
                  <a:pt x="195549" y="179895"/>
                </a:lnTo>
                <a:lnTo>
                  <a:pt x="672878" y="29391"/>
                </a:lnTo>
                <a:lnTo>
                  <a:pt x="4583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object 57"/>
          <p:cNvSpPr/>
          <p:nvPr userDrawn="1"/>
        </p:nvSpPr>
        <p:spPr>
          <a:xfrm>
            <a:off x="2" y="1389834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object 58"/>
          <p:cNvSpPr/>
          <p:nvPr userDrawn="1"/>
        </p:nvSpPr>
        <p:spPr>
          <a:xfrm>
            <a:off x="2" y="1389834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object 59"/>
          <p:cNvSpPr/>
          <p:nvPr userDrawn="1"/>
        </p:nvSpPr>
        <p:spPr>
          <a:xfrm>
            <a:off x="2745376" y="1417965"/>
            <a:ext cx="696595" cy="181610"/>
          </a:xfrm>
          <a:custGeom>
            <a:avLst/>
            <a:gdLst/>
            <a:ahLst/>
            <a:cxnLst/>
            <a:rect l="l" t="t" r="r" b="b"/>
            <a:pathLst>
              <a:path w="696595" h="181609">
                <a:moveTo>
                  <a:pt x="481879" y="0"/>
                </a:moveTo>
                <a:lnTo>
                  <a:pt x="0" y="151937"/>
                </a:lnTo>
                <a:lnTo>
                  <a:pt x="214480" y="181332"/>
                </a:lnTo>
                <a:lnTo>
                  <a:pt x="696367" y="29392"/>
                </a:lnTo>
                <a:lnTo>
                  <a:pt x="48187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object 60"/>
          <p:cNvSpPr/>
          <p:nvPr userDrawn="1"/>
        </p:nvSpPr>
        <p:spPr>
          <a:xfrm>
            <a:off x="2745376" y="1417965"/>
            <a:ext cx="696595" cy="181610"/>
          </a:xfrm>
          <a:custGeom>
            <a:avLst/>
            <a:gdLst/>
            <a:ahLst/>
            <a:cxnLst/>
            <a:rect l="l" t="t" r="r" b="b"/>
            <a:pathLst>
              <a:path w="696595" h="181609">
                <a:moveTo>
                  <a:pt x="481879" y="0"/>
                </a:moveTo>
                <a:lnTo>
                  <a:pt x="0" y="151937"/>
                </a:lnTo>
                <a:lnTo>
                  <a:pt x="214480" y="181332"/>
                </a:lnTo>
                <a:lnTo>
                  <a:pt x="696367" y="29392"/>
                </a:lnTo>
                <a:lnTo>
                  <a:pt x="48187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object 61"/>
          <p:cNvSpPr/>
          <p:nvPr userDrawn="1"/>
        </p:nvSpPr>
        <p:spPr>
          <a:xfrm>
            <a:off x="3213197" y="1482075"/>
            <a:ext cx="696595" cy="181610"/>
          </a:xfrm>
          <a:custGeom>
            <a:avLst/>
            <a:gdLst/>
            <a:ahLst/>
            <a:cxnLst/>
            <a:rect l="l" t="t" r="r" b="b"/>
            <a:pathLst>
              <a:path w="696595" h="181610">
                <a:moveTo>
                  <a:pt x="481896" y="0"/>
                </a:moveTo>
                <a:lnTo>
                  <a:pt x="0" y="151942"/>
                </a:lnTo>
                <a:lnTo>
                  <a:pt x="214489" y="181338"/>
                </a:lnTo>
                <a:lnTo>
                  <a:pt x="696393" y="29393"/>
                </a:lnTo>
                <a:lnTo>
                  <a:pt x="4818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object 62"/>
          <p:cNvSpPr/>
          <p:nvPr userDrawn="1"/>
        </p:nvSpPr>
        <p:spPr>
          <a:xfrm>
            <a:off x="3213197" y="1482075"/>
            <a:ext cx="696595" cy="181610"/>
          </a:xfrm>
          <a:custGeom>
            <a:avLst/>
            <a:gdLst/>
            <a:ahLst/>
            <a:cxnLst/>
            <a:rect l="l" t="t" r="r" b="b"/>
            <a:pathLst>
              <a:path w="696595" h="181610">
                <a:moveTo>
                  <a:pt x="481896" y="0"/>
                </a:moveTo>
                <a:lnTo>
                  <a:pt x="0" y="151942"/>
                </a:lnTo>
                <a:lnTo>
                  <a:pt x="214489" y="181338"/>
                </a:lnTo>
                <a:lnTo>
                  <a:pt x="696393" y="29393"/>
                </a:lnTo>
                <a:lnTo>
                  <a:pt x="4818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object 63"/>
          <p:cNvSpPr/>
          <p:nvPr userDrawn="1"/>
        </p:nvSpPr>
        <p:spPr>
          <a:xfrm>
            <a:off x="7758003" y="1483742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object 64"/>
          <p:cNvSpPr/>
          <p:nvPr userDrawn="1"/>
        </p:nvSpPr>
        <p:spPr>
          <a:xfrm>
            <a:off x="7758003" y="1483742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object 65"/>
          <p:cNvSpPr/>
          <p:nvPr userDrawn="1"/>
        </p:nvSpPr>
        <p:spPr>
          <a:xfrm>
            <a:off x="3681019" y="1486649"/>
            <a:ext cx="978535" cy="241300"/>
          </a:xfrm>
          <a:custGeom>
            <a:avLst/>
            <a:gdLst/>
            <a:ahLst/>
            <a:cxnLst/>
            <a:rect l="l" t="t" r="r" b="b"/>
            <a:pathLst>
              <a:path w="978535" h="241300">
                <a:moveTo>
                  <a:pt x="481904" y="59535"/>
                </a:moveTo>
                <a:lnTo>
                  <a:pt x="0" y="211484"/>
                </a:lnTo>
                <a:lnTo>
                  <a:pt x="214480" y="240879"/>
                </a:lnTo>
                <a:lnTo>
                  <a:pt x="776141" y="63791"/>
                </a:lnTo>
                <a:lnTo>
                  <a:pt x="512965" y="63791"/>
                </a:lnTo>
                <a:lnTo>
                  <a:pt x="481904" y="59535"/>
                </a:lnTo>
                <a:close/>
              </a:path>
              <a:path w="978535" h="241300">
                <a:moveTo>
                  <a:pt x="978466" y="0"/>
                </a:moveTo>
                <a:lnTo>
                  <a:pt x="512965" y="63791"/>
                </a:lnTo>
                <a:lnTo>
                  <a:pt x="776141" y="63791"/>
                </a:lnTo>
                <a:lnTo>
                  <a:pt x="97846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object 66"/>
          <p:cNvSpPr/>
          <p:nvPr userDrawn="1"/>
        </p:nvSpPr>
        <p:spPr>
          <a:xfrm>
            <a:off x="3681019" y="1486649"/>
            <a:ext cx="978535" cy="241300"/>
          </a:xfrm>
          <a:custGeom>
            <a:avLst/>
            <a:gdLst/>
            <a:ahLst/>
            <a:cxnLst/>
            <a:rect l="l" t="t" r="r" b="b"/>
            <a:pathLst>
              <a:path w="978535" h="241300">
                <a:moveTo>
                  <a:pt x="481904" y="59535"/>
                </a:moveTo>
                <a:lnTo>
                  <a:pt x="0" y="211484"/>
                </a:lnTo>
                <a:lnTo>
                  <a:pt x="214480" y="240879"/>
                </a:lnTo>
                <a:lnTo>
                  <a:pt x="776141" y="63791"/>
                </a:lnTo>
                <a:lnTo>
                  <a:pt x="512965" y="63791"/>
                </a:lnTo>
                <a:lnTo>
                  <a:pt x="481904" y="59535"/>
                </a:lnTo>
                <a:close/>
              </a:path>
              <a:path w="978535" h="241300">
                <a:moveTo>
                  <a:pt x="978466" y="0"/>
                </a:moveTo>
                <a:lnTo>
                  <a:pt x="512965" y="63791"/>
                </a:lnTo>
                <a:lnTo>
                  <a:pt x="776141" y="63791"/>
                </a:lnTo>
                <a:lnTo>
                  <a:pt x="97846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object 67"/>
          <p:cNvSpPr/>
          <p:nvPr userDrawn="1"/>
        </p:nvSpPr>
        <p:spPr>
          <a:xfrm>
            <a:off x="2" y="1601451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2" name="object 68"/>
          <p:cNvSpPr/>
          <p:nvPr userDrawn="1"/>
        </p:nvSpPr>
        <p:spPr>
          <a:xfrm>
            <a:off x="2" y="1601451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3" name="object 69"/>
          <p:cNvSpPr/>
          <p:nvPr userDrawn="1"/>
        </p:nvSpPr>
        <p:spPr>
          <a:xfrm>
            <a:off x="7758003" y="1695360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4" name="object 70"/>
          <p:cNvSpPr/>
          <p:nvPr userDrawn="1"/>
        </p:nvSpPr>
        <p:spPr>
          <a:xfrm>
            <a:off x="7758003" y="1695360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5" name="object 71"/>
          <p:cNvSpPr/>
          <p:nvPr userDrawn="1"/>
        </p:nvSpPr>
        <p:spPr>
          <a:xfrm>
            <a:off x="2" y="1813073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6" name="object 72"/>
          <p:cNvSpPr/>
          <p:nvPr userDrawn="1"/>
        </p:nvSpPr>
        <p:spPr>
          <a:xfrm>
            <a:off x="2" y="1813073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7" name="object 73"/>
          <p:cNvSpPr/>
          <p:nvPr userDrawn="1"/>
        </p:nvSpPr>
        <p:spPr>
          <a:xfrm>
            <a:off x="7758003" y="190698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8" name="object 74"/>
          <p:cNvSpPr/>
          <p:nvPr userDrawn="1"/>
        </p:nvSpPr>
        <p:spPr>
          <a:xfrm>
            <a:off x="7758003" y="190698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9" name="object 75"/>
          <p:cNvSpPr/>
          <p:nvPr userDrawn="1"/>
        </p:nvSpPr>
        <p:spPr>
          <a:xfrm>
            <a:off x="2" y="2024692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0" name="object 76"/>
          <p:cNvSpPr/>
          <p:nvPr userDrawn="1"/>
        </p:nvSpPr>
        <p:spPr>
          <a:xfrm>
            <a:off x="2" y="2024692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1" name="object 77"/>
          <p:cNvSpPr/>
          <p:nvPr userDrawn="1"/>
        </p:nvSpPr>
        <p:spPr>
          <a:xfrm>
            <a:off x="7758003" y="2118600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2" name="object 78"/>
          <p:cNvSpPr/>
          <p:nvPr userDrawn="1"/>
        </p:nvSpPr>
        <p:spPr>
          <a:xfrm>
            <a:off x="7758003" y="2118600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3" name="object 79"/>
          <p:cNvSpPr/>
          <p:nvPr userDrawn="1"/>
        </p:nvSpPr>
        <p:spPr>
          <a:xfrm>
            <a:off x="2" y="2236309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4" name="object 80"/>
          <p:cNvSpPr/>
          <p:nvPr userDrawn="1"/>
        </p:nvSpPr>
        <p:spPr>
          <a:xfrm>
            <a:off x="2" y="2236309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5" name="object 81"/>
          <p:cNvSpPr/>
          <p:nvPr userDrawn="1"/>
        </p:nvSpPr>
        <p:spPr>
          <a:xfrm>
            <a:off x="7758003" y="2330218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6" name="object 82"/>
          <p:cNvSpPr/>
          <p:nvPr userDrawn="1"/>
        </p:nvSpPr>
        <p:spPr>
          <a:xfrm>
            <a:off x="7758003" y="2330218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7" name="object 83"/>
          <p:cNvSpPr/>
          <p:nvPr userDrawn="1"/>
        </p:nvSpPr>
        <p:spPr>
          <a:xfrm>
            <a:off x="2" y="2447927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8" name="object 84"/>
          <p:cNvSpPr/>
          <p:nvPr userDrawn="1"/>
        </p:nvSpPr>
        <p:spPr>
          <a:xfrm>
            <a:off x="2" y="2447927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9" name="object 85"/>
          <p:cNvSpPr/>
          <p:nvPr userDrawn="1"/>
        </p:nvSpPr>
        <p:spPr>
          <a:xfrm>
            <a:off x="7758003" y="2541835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0" name="object 86"/>
          <p:cNvSpPr/>
          <p:nvPr userDrawn="1"/>
        </p:nvSpPr>
        <p:spPr>
          <a:xfrm>
            <a:off x="7758003" y="2541835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1" name="object 87"/>
          <p:cNvSpPr/>
          <p:nvPr userDrawn="1"/>
        </p:nvSpPr>
        <p:spPr>
          <a:xfrm>
            <a:off x="2" y="2659548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2" name="object 88"/>
          <p:cNvSpPr/>
          <p:nvPr userDrawn="1"/>
        </p:nvSpPr>
        <p:spPr>
          <a:xfrm>
            <a:off x="2" y="2659548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3" name="object 89"/>
          <p:cNvSpPr/>
          <p:nvPr userDrawn="1"/>
        </p:nvSpPr>
        <p:spPr>
          <a:xfrm>
            <a:off x="7758003" y="275345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4" name="object 90"/>
          <p:cNvSpPr/>
          <p:nvPr userDrawn="1"/>
        </p:nvSpPr>
        <p:spPr>
          <a:xfrm>
            <a:off x="7758003" y="275345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5" name="object 91"/>
          <p:cNvSpPr/>
          <p:nvPr userDrawn="1"/>
        </p:nvSpPr>
        <p:spPr>
          <a:xfrm>
            <a:off x="2" y="2871167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8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6" name="object 92"/>
          <p:cNvSpPr/>
          <p:nvPr userDrawn="1"/>
        </p:nvSpPr>
        <p:spPr>
          <a:xfrm>
            <a:off x="2" y="2871167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4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8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7" name="object 93"/>
          <p:cNvSpPr/>
          <p:nvPr userDrawn="1"/>
        </p:nvSpPr>
        <p:spPr>
          <a:xfrm>
            <a:off x="7758003" y="2965072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8" name="object 94"/>
          <p:cNvSpPr/>
          <p:nvPr userDrawn="1"/>
        </p:nvSpPr>
        <p:spPr>
          <a:xfrm>
            <a:off x="7758003" y="2965072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8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9" name="object 95"/>
          <p:cNvSpPr/>
          <p:nvPr userDrawn="1"/>
        </p:nvSpPr>
        <p:spPr>
          <a:xfrm>
            <a:off x="2" y="3082784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8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0" name="object 96"/>
          <p:cNvSpPr/>
          <p:nvPr userDrawn="1"/>
        </p:nvSpPr>
        <p:spPr>
          <a:xfrm>
            <a:off x="2" y="3082784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8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1" name="object 97"/>
          <p:cNvSpPr/>
          <p:nvPr userDrawn="1"/>
        </p:nvSpPr>
        <p:spPr>
          <a:xfrm>
            <a:off x="7758003" y="317669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2" name="object 98"/>
          <p:cNvSpPr/>
          <p:nvPr userDrawn="1"/>
        </p:nvSpPr>
        <p:spPr>
          <a:xfrm>
            <a:off x="7758003" y="3176693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3" name="object 99"/>
          <p:cNvSpPr/>
          <p:nvPr userDrawn="1"/>
        </p:nvSpPr>
        <p:spPr>
          <a:xfrm>
            <a:off x="2" y="3294406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4" name="object 100"/>
          <p:cNvSpPr/>
          <p:nvPr userDrawn="1"/>
        </p:nvSpPr>
        <p:spPr>
          <a:xfrm>
            <a:off x="2" y="3294406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5" name="object 101"/>
          <p:cNvSpPr/>
          <p:nvPr userDrawn="1"/>
        </p:nvSpPr>
        <p:spPr>
          <a:xfrm>
            <a:off x="7758003" y="3388311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6" name="object 102"/>
          <p:cNvSpPr/>
          <p:nvPr userDrawn="1"/>
        </p:nvSpPr>
        <p:spPr>
          <a:xfrm>
            <a:off x="7758003" y="3388311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7" name="object 103"/>
          <p:cNvSpPr/>
          <p:nvPr userDrawn="1"/>
        </p:nvSpPr>
        <p:spPr>
          <a:xfrm>
            <a:off x="2" y="3506023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8" name="object 104"/>
          <p:cNvSpPr/>
          <p:nvPr userDrawn="1"/>
        </p:nvSpPr>
        <p:spPr>
          <a:xfrm>
            <a:off x="2" y="3506023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26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9" name="object 105"/>
          <p:cNvSpPr/>
          <p:nvPr userDrawn="1"/>
        </p:nvSpPr>
        <p:spPr>
          <a:xfrm>
            <a:off x="7758003" y="3599928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0" name="object 106"/>
          <p:cNvSpPr/>
          <p:nvPr userDrawn="1"/>
        </p:nvSpPr>
        <p:spPr>
          <a:xfrm>
            <a:off x="7758003" y="3599928"/>
            <a:ext cx="630555" cy="295910"/>
          </a:xfrm>
          <a:custGeom>
            <a:avLst/>
            <a:gdLst/>
            <a:ahLst/>
            <a:cxnLst/>
            <a:rect l="l" t="t" r="r" b="b"/>
            <a:pathLst>
              <a:path w="630554" h="295910">
                <a:moveTo>
                  <a:pt x="629990" y="0"/>
                </a:moveTo>
                <a:lnTo>
                  <a:pt x="0" y="198638"/>
                </a:lnTo>
                <a:lnTo>
                  <a:pt x="0" y="295666"/>
                </a:lnTo>
                <a:lnTo>
                  <a:pt x="629990" y="97027"/>
                </a:lnTo>
                <a:lnTo>
                  <a:pt x="6299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1" name="object 107"/>
          <p:cNvSpPr/>
          <p:nvPr userDrawn="1"/>
        </p:nvSpPr>
        <p:spPr>
          <a:xfrm>
            <a:off x="2" y="3717641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2" name="object 108"/>
          <p:cNvSpPr/>
          <p:nvPr userDrawn="1"/>
        </p:nvSpPr>
        <p:spPr>
          <a:xfrm>
            <a:off x="2" y="3717641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3" name="object 109"/>
          <p:cNvSpPr/>
          <p:nvPr userDrawn="1"/>
        </p:nvSpPr>
        <p:spPr>
          <a:xfrm>
            <a:off x="7003750" y="3811547"/>
            <a:ext cx="1384300" cy="436880"/>
          </a:xfrm>
          <a:custGeom>
            <a:avLst/>
            <a:gdLst/>
            <a:ahLst/>
            <a:cxnLst/>
            <a:rect l="l" t="t" r="r" b="b"/>
            <a:pathLst>
              <a:path w="1384300" h="436879">
                <a:moveTo>
                  <a:pt x="1384243" y="0"/>
                </a:moveTo>
                <a:lnTo>
                  <a:pt x="754252" y="198638"/>
                </a:lnTo>
                <a:lnTo>
                  <a:pt x="754247" y="256453"/>
                </a:lnTo>
                <a:lnTo>
                  <a:pt x="570878" y="256453"/>
                </a:lnTo>
                <a:lnTo>
                  <a:pt x="0" y="436446"/>
                </a:lnTo>
                <a:lnTo>
                  <a:pt x="307733" y="436446"/>
                </a:lnTo>
                <a:lnTo>
                  <a:pt x="1384243" y="97027"/>
                </a:lnTo>
                <a:lnTo>
                  <a:pt x="13842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4" name="object 110"/>
          <p:cNvSpPr/>
          <p:nvPr userDrawn="1"/>
        </p:nvSpPr>
        <p:spPr>
          <a:xfrm>
            <a:off x="7003750" y="3811547"/>
            <a:ext cx="1384300" cy="436880"/>
          </a:xfrm>
          <a:custGeom>
            <a:avLst/>
            <a:gdLst/>
            <a:ahLst/>
            <a:cxnLst/>
            <a:rect l="l" t="t" r="r" b="b"/>
            <a:pathLst>
              <a:path w="1384300" h="436879">
                <a:moveTo>
                  <a:pt x="1384243" y="0"/>
                </a:moveTo>
                <a:lnTo>
                  <a:pt x="754252" y="198638"/>
                </a:lnTo>
                <a:lnTo>
                  <a:pt x="754247" y="256453"/>
                </a:lnTo>
                <a:lnTo>
                  <a:pt x="570878" y="256453"/>
                </a:lnTo>
                <a:lnTo>
                  <a:pt x="0" y="436446"/>
                </a:lnTo>
                <a:lnTo>
                  <a:pt x="307733" y="436446"/>
                </a:lnTo>
                <a:lnTo>
                  <a:pt x="1384243" y="97027"/>
                </a:lnTo>
                <a:lnTo>
                  <a:pt x="138424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5" name="object 111"/>
          <p:cNvSpPr/>
          <p:nvPr userDrawn="1"/>
        </p:nvSpPr>
        <p:spPr>
          <a:xfrm>
            <a:off x="2" y="3929260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6" name="object 112"/>
          <p:cNvSpPr/>
          <p:nvPr userDrawn="1"/>
        </p:nvSpPr>
        <p:spPr>
          <a:xfrm>
            <a:off x="2" y="3929260"/>
            <a:ext cx="631825" cy="296545"/>
          </a:xfrm>
          <a:custGeom>
            <a:avLst/>
            <a:gdLst/>
            <a:ahLst/>
            <a:cxnLst/>
            <a:rect l="l" t="t" r="r" b="b"/>
            <a:pathLst>
              <a:path w="631825" h="296545">
                <a:moveTo>
                  <a:pt x="631797" y="0"/>
                </a:moveTo>
                <a:lnTo>
                  <a:pt x="0" y="199211"/>
                </a:lnTo>
                <a:lnTo>
                  <a:pt x="0" y="296239"/>
                </a:lnTo>
                <a:lnTo>
                  <a:pt x="631797" y="97027"/>
                </a:lnTo>
                <a:lnTo>
                  <a:pt x="6317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7" name="object 113"/>
          <p:cNvSpPr/>
          <p:nvPr userDrawn="1"/>
        </p:nvSpPr>
        <p:spPr>
          <a:xfrm>
            <a:off x="7674940" y="4023164"/>
            <a:ext cx="713105" cy="225425"/>
          </a:xfrm>
          <a:custGeom>
            <a:avLst/>
            <a:gdLst/>
            <a:ahLst/>
            <a:cxnLst/>
            <a:rect l="l" t="t" r="r" b="b"/>
            <a:pathLst>
              <a:path w="713104" h="225425">
                <a:moveTo>
                  <a:pt x="713054" y="0"/>
                </a:moveTo>
                <a:lnTo>
                  <a:pt x="0" y="224832"/>
                </a:lnTo>
                <a:lnTo>
                  <a:pt x="307733" y="224832"/>
                </a:lnTo>
                <a:lnTo>
                  <a:pt x="713054" y="97028"/>
                </a:lnTo>
                <a:lnTo>
                  <a:pt x="7130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8" name="object 114"/>
          <p:cNvSpPr/>
          <p:nvPr userDrawn="1"/>
        </p:nvSpPr>
        <p:spPr>
          <a:xfrm>
            <a:off x="7674940" y="4023164"/>
            <a:ext cx="713105" cy="225425"/>
          </a:xfrm>
          <a:custGeom>
            <a:avLst/>
            <a:gdLst/>
            <a:ahLst/>
            <a:cxnLst/>
            <a:rect l="l" t="t" r="r" b="b"/>
            <a:pathLst>
              <a:path w="713104" h="225425">
                <a:moveTo>
                  <a:pt x="713054" y="0"/>
                </a:moveTo>
                <a:lnTo>
                  <a:pt x="0" y="224832"/>
                </a:lnTo>
                <a:lnTo>
                  <a:pt x="307733" y="224832"/>
                </a:lnTo>
                <a:lnTo>
                  <a:pt x="713054" y="97028"/>
                </a:lnTo>
                <a:lnTo>
                  <a:pt x="7130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9" name="object 115"/>
          <p:cNvSpPr/>
          <p:nvPr userDrawn="1"/>
        </p:nvSpPr>
        <p:spPr>
          <a:xfrm>
            <a:off x="6332579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0" name="object 116"/>
          <p:cNvSpPr/>
          <p:nvPr userDrawn="1"/>
        </p:nvSpPr>
        <p:spPr>
          <a:xfrm>
            <a:off x="6332579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1" name="object 117"/>
          <p:cNvSpPr/>
          <p:nvPr userDrawn="1"/>
        </p:nvSpPr>
        <p:spPr>
          <a:xfrm>
            <a:off x="5661413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2" name="object 118"/>
          <p:cNvSpPr/>
          <p:nvPr userDrawn="1"/>
        </p:nvSpPr>
        <p:spPr>
          <a:xfrm>
            <a:off x="5661413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3" name="object 119"/>
          <p:cNvSpPr/>
          <p:nvPr userDrawn="1"/>
        </p:nvSpPr>
        <p:spPr>
          <a:xfrm>
            <a:off x="4990247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4" name="object 120"/>
          <p:cNvSpPr/>
          <p:nvPr userDrawn="1"/>
        </p:nvSpPr>
        <p:spPr>
          <a:xfrm>
            <a:off x="4990247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5" name="object 121"/>
          <p:cNvSpPr/>
          <p:nvPr userDrawn="1"/>
        </p:nvSpPr>
        <p:spPr>
          <a:xfrm>
            <a:off x="4319080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6" name="object 122"/>
          <p:cNvSpPr/>
          <p:nvPr userDrawn="1"/>
        </p:nvSpPr>
        <p:spPr>
          <a:xfrm>
            <a:off x="4319080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7" name="object 123"/>
          <p:cNvSpPr/>
          <p:nvPr userDrawn="1"/>
        </p:nvSpPr>
        <p:spPr>
          <a:xfrm>
            <a:off x="3647914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8" name="object 124"/>
          <p:cNvSpPr/>
          <p:nvPr userDrawn="1"/>
        </p:nvSpPr>
        <p:spPr>
          <a:xfrm>
            <a:off x="3647914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9" name="object 125"/>
          <p:cNvSpPr/>
          <p:nvPr userDrawn="1"/>
        </p:nvSpPr>
        <p:spPr>
          <a:xfrm>
            <a:off x="2976736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0" name="object 126"/>
          <p:cNvSpPr/>
          <p:nvPr userDrawn="1"/>
        </p:nvSpPr>
        <p:spPr>
          <a:xfrm>
            <a:off x="2976736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1" name="object 127"/>
          <p:cNvSpPr/>
          <p:nvPr userDrawn="1"/>
        </p:nvSpPr>
        <p:spPr>
          <a:xfrm>
            <a:off x="2305565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2" name="object 128"/>
          <p:cNvSpPr/>
          <p:nvPr userDrawn="1"/>
        </p:nvSpPr>
        <p:spPr>
          <a:xfrm>
            <a:off x="2305565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3" name="object 129"/>
          <p:cNvSpPr/>
          <p:nvPr userDrawn="1"/>
        </p:nvSpPr>
        <p:spPr>
          <a:xfrm>
            <a:off x="1634403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0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4" name="object 130"/>
          <p:cNvSpPr/>
          <p:nvPr userDrawn="1"/>
        </p:nvSpPr>
        <p:spPr>
          <a:xfrm>
            <a:off x="1634403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0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5" name="object 131"/>
          <p:cNvSpPr/>
          <p:nvPr userDrawn="1"/>
        </p:nvSpPr>
        <p:spPr>
          <a:xfrm>
            <a:off x="963237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6" name="object 132"/>
          <p:cNvSpPr/>
          <p:nvPr userDrawn="1"/>
        </p:nvSpPr>
        <p:spPr>
          <a:xfrm>
            <a:off x="963237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39" h="180339">
                <a:moveTo>
                  <a:pt x="878603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21" y="179994"/>
                </a:lnTo>
                <a:lnTo>
                  <a:pt x="878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7" name="object 133"/>
          <p:cNvSpPr/>
          <p:nvPr userDrawn="1"/>
        </p:nvSpPr>
        <p:spPr>
          <a:xfrm>
            <a:off x="292059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8" name="object 134"/>
          <p:cNvSpPr/>
          <p:nvPr userDrawn="1"/>
        </p:nvSpPr>
        <p:spPr>
          <a:xfrm>
            <a:off x="292059" y="4068000"/>
            <a:ext cx="878840" cy="180340"/>
          </a:xfrm>
          <a:custGeom>
            <a:avLst/>
            <a:gdLst/>
            <a:ahLst/>
            <a:cxnLst/>
            <a:rect l="l" t="t" r="r" b="b"/>
            <a:pathLst>
              <a:path w="878840" h="180339">
                <a:moveTo>
                  <a:pt x="878616" y="0"/>
                </a:moveTo>
                <a:lnTo>
                  <a:pt x="570882" y="0"/>
                </a:lnTo>
                <a:lnTo>
                  <a:pt x="0" y="179994"/>
                </a:lnTo>
                <a:lnTo>
                  <a:pt x="307733" y="179994"/>
                </a:lnTo>
                <a:lnTo>
                  <a:pt x="8786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9" name="object 135"/>
          <p:cNvSpPr/>
          <p:nvPr userDrawn="1"/>
        </p:nvSpPr>
        <p:spPr>
          <a:xfrm>
            <a:off x="8346089" y="4234786"/>
            <a:ext cx="41910" cy="13335"/>
          </a:xfrm>
          <a:custGeom>
            <a:avLst/>
            <a:gdLst/>
            <a:ahLst/>
            <a:cxnLst/>
            <a:rect l="l" t="t" r="r" b="b"/>
            <a:pathLst>
              <a:path w="41909" h="13335">
                <a:moveTo>
                  <a:pt x="41904" y="0"/>
                </a:moveTo>
                <a:lnTo>
                  <a:pt x="0" y="13206"/>
                </a:lnTo>
                <a:lnTo>
                  <a:pt x="41904" y="13206"/>
                </a:lnTo>
                <a:lnTo>
                  <a:pt x="4190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0" name="object 136"/>
          <p:cNvSpPr/>
          <p:nvPr userDrawn="1"/>
        </p:nvSpPr>
        <p:spPr>
          <a:xfrm>
            <a:off x="8346089" y="4234786"/>
            <a:ext cx="41910" cy="13335"/>
          </a:xfrm>
          <a:custGeom>
            <a:avLst/>
            <a:gdLst/>
            <a:ahLst/>
            <a:cxnLst/>
            <a:rect l="l" t="t" r="r" b="b"/>
            <a:pathLst>
              <a:path w="41909" h="13335">
                <a:moveTo>
                  <a:pt x="41904" y="0"/>
                </a:moveTo>
                <a:lnTo>
                  <a:pt x="0" y="13206"/>
                </a:lnTo>
                <a:lnTo>
                  <a:pt x="41904" y="13206"/>
                </a:lnTo>
                <a:lnTo>
                  <a:pt x="4190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1" name="object 137"/>
          <p:cNvSpPr/>
          <p:nvPr userDrawn="1"/>
        </p:nvSpPr>
        <p:spPr>
          <a:xfrm>
            <a:off x="931324" y="3998778"/>
            <a:ext cx="6602730" cy="0"/>
          </a:xfrm>
          <a:custGeom>
            <a:avLst/>
            <a:gdLst/>
            <a:ahLst/>
            <a:cxnLst/>
            <a:rect l="l" t="t" r="r" b="b"/>
            <a:pathLst>
              <a:path w="6602730">
                <a:moveTo>
                  <a:pt x="0" y="0"/>
                </a:moveTo>
                <a:lnTo>
                  <a:pt x="660273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2" name="object 138"/>
          <p:cNvSpPr/>
          <p:nvPr userDrawn="1"/>
        </p:nvSpPr>
        <p:spPr>
          <a:xfrm>
            <a:off x="7685833" y="1321813"/>
            <a:ext cx="0" cy="2440940"/>
          </a:xfrm>
          <a:custGeom>
            <a:avLst/>
            <a:gdLst/>
            <a:ahLst/>
            <a:cxnLst/>
            <a:rect l="l" t="t" r="r" b="b"/>
            <a:pathLst>
              <a:path h="2440940">
                <a:moveTo>
                  <a:pt x="0" y="2440762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3" name="object 139"/>
          <p:cNvSpPr/>
          <p:nvPr userDrawn="1"/>
        </p:nvSpPr>
        <p:spPr>
          <a:xfrm>
            <a:off x="6484785" y="1353938"/>
            <a:ext cx="562610" cy="138430"/>
          </a:xfrm>
          <a:custGeom>
            <a:avLst/>
            <a:gdLst/>
            <a:ahLst/>
            <a:cxnLst/>
            <a:rect l="l" t="t" r="r" b="b"/>
            <a:pathLst>
              <a:path w="562609" h="138430">
                <a:moveTo>
                  <a:pt x="562610" y="0"/>
                </a:moveTo>
                <a:lnTo>
                  <a:pt x="512276" y="13799"/>
                </a:lnTo>
                <a:lnTo>
                  <a:pt x="462655" y="27135"/>
                </a:lnTo>
                <a:lnTo>
                  <a:pt x="413455" y="40081"/>
                </a:lnTo>
                <a:lnTo>
                  <a:pt x="364384" y="52711"/>
                </a:lnTo>
                <a:lnTo>
                  <a:pt x="315151" y="65096"/>
                </a:lnTo>
                <a:lnTo>
                  <a:pt x="265463" y="77312"/>
                </a:lnTo>
                <a:lnTo>
                  <a:pt x="215029" y="89431"/>
                </a:lnTo>
                <a:lnTo>
                  <a:pt x="163558" y="101527"/>
                </a:lnTo>
                <a:lnTo>
                  <a:pt x="110757" y="113672"/>
                </a:lnTo>
                <a:lnTo>
                  <a:pt x="56335" y="125940"/>
                </a:lnTo>
                <a:lnTo>
                  <a:pt x="0" y="138404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4" name="object 140"/>
          <p:cNvSpPr/>
          <p:nvPr userDrawn="1"/>
        </p:nvSpPr>
        <p:spPr>
          <a:xfrm>
            <a:off x="5935166" y="1566355"/>
            <a:ext cx="194310" cy="36195"/>
          </a:xfrm>
          <a:custGeom>
            <a:avLst/>
            <a:gdLst/>
            <a:ahLst/>
            <a:cxnLst/>
            <a:rect l="l" t="t" r="r" b="b"/>
            <a:pathLst>
              <a:path w="194310" h="36194">
                <a:moveTo>
                  <a:pt x="194208" y="0"/>
                </a:moveTo>
                <a:lnTo>
                  <a:pt x="137999" y="10759"/>
                </a:lnTo>
                <a:lnTo>
                  <a:pt x="86826" y="20280"/>
                </a:lnTo>
                <a:lnTo>
                  <a:pt x="40792" y="28598"/>
                </a:lnTo>
                <a:lnTo>
                  <a:pt x="0" y="3575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5" name="object 141"/>
          <p:cNvSpPr/>
          <p:nvPr userDrawn="1"/>
        </p:nvSpPr>
        <p:spPr>
          <a:xfrm>
            <a:off x="4354983" y="1656218"/>
            <a:ext cx="1209040" cy="165735"/>
          </a:xfrm>
          <a:custGeom>
            <a:avLst/>
            <a:gdLst/>
            <a:ahLst/>
            <a:cxnLst/>
            <a:rect l="l" t="t" r="r" b="b"/>
            <a:pathLst>
              <a:path w="1209039" h="165735">
                <a:moveTo>
                  <a:pt x="1208506" y="0"/>
                </a:moveTo>
                <a:lnTo>
                  <a:pt x="0" y="165595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6" name="object 142"/>
          <p:cNvSpPr/>
          <p:nvPr userDrawn="1"/>
        </p:nvSpPr>
        <p:spPr>
          <a:xfrm>
            <a:off x="2743574" y="1645182"/>
            <a:ext cx="1209040" cy="165735"/>
          </a:xfrm>
          <a:custGeom>
            <a:avLst/>
            <a:gdLst/>
            <a:ahLst/>
            <a:cxnLst/>
            <a:rect l="l" t="t" r="r" b="b"/>
            <a:pathLst>
              <a:path w="1209039" h="165735">
                <a:moveTo>
                  <a:pt x="1208557" y="165595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7" name="object 143"/>
          <p:cNvSpPr/>
          <p:nvPr userDrawn="1"/>
        </p:nvSpPr>
        <p:spPr>
          <a:xfrm>
            <a:off x="2193704" y="1553610"/>
            <a:ext cx="194310" cy="37465"/>
          </a:xfrm>
          <a:custGeom>
            <a:avLst/>
            <a:gdLst/>
            <a:ahLst/>
            <a:cxnLst/>
            <a:rect l="l" t="t" r="r" b="b"/>
            <a:pathLst>
              <a:path w="194310" h="37465">
                <a:moveTo>
                  <a:pt x="193954" y="37045"/>
                </a:moveTo>
                <a:lnTo>
                  <a:pt x="151333" y="29237"/>
                </a:lnTo>
                <a:lnTo>
                  <a:pt x="104759" y="20480"/>
                </a:lnTo>
                <a:lnTo>
                  <a:pt x="54294" y="10744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8" name="object 144"/>
          <p:cNvSpPr/>
          <p:nvPr userDrawn="1"/>
        </p:nvSpPr>
        <p:spPr>
          <a:xfrm>
            <a:off x="1260572" y="1331579"/>
            <a:ext cx="561975" cy="142875"/>
          </a:xfrm>
          <a:custGeom>
            <a:avLst/>
            <a:gdLst/>
            <a:ahLst/>
            <a:cxnLst/>
            <a:rect l="l" t="t" r="r" b="b"/>
            <a:pathLst>
              <a:path w="561975" h="142875">
                <a:moveTo>
                  <a:pt x="561505" y="142798"/>
                </a:moveTo>
                <a:lnTo>
                  <a:pt x="507374" y="130487"/>
                </a:lnTo>
                <a:lnTo>
                  <a:pt x="454759" y="118267"/>
                </a:lnTo>
                <a:lnTo>
                  <a:pt x="403360" y="106063"/>
                </a:lnTo>
                <a:lnTo>
                  <a:pt x="352878" y="93801"/>
                </a:lnTo>
                <a:lnTo>
                  <a:pt x="303013" y="81405"/>
                </a:lnTo>
                <a:lnTo>
                  <a:pt x="253465" y="68799"/>
                </a:lnTo>
                <a:lnTo>
                  <a:pt x="203936" y="55909"/>
                </a:lnTo>
                <a:lnTo>
                  <a:pt x="154124" y="42659"/>
                </a:lnTo>
                <a:lnTo>
                  <a:pt x="103730" y="28975"/>
                </a:lnTo>
                <a:lnTo>
                  <a:pt x="52455" y="14780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9" name="object 145"/>
          <p:cNvSpPr/>
          <p:nvPr userDrawn="1"/>
        </p:nvSpPr>
        <p:spPr>
          <a:xfrm>
            <a:off x="703643" y="1401051"/>
            <a:ext cx="0" cy="2440305"/>
          </a:xfrm>
          <a:custGeom>
            <a:avLst/>
            <a:gdLst/>
            <a:ahLst/>
            <a:cxnLst/>
            <a:rect l="l" t="t" r="r" b="b"/>
            <a:pathLst>
              <a:path h="2440304">
                <a:moveTo>
                  <a:pt x="0" y="0"/>
                </a:moveTo>
                <a:lnTo>
                  <a:pt x="0" y="2440292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0" name="object 146"/>
          <p:cNvSpPr/>
          <p:nvPr userDrawn="1"/>
        </p:nvSpPr>
        <p:spPr>
          <a:xfrm>
            <a:off x="7609941" y="3920037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78739"/>
                </a:moveTo>
                <a:lnTo>
                  <a:pt x="75895" y="78739"/>
                </a:lnTo>
                <a:lnTo>
                  <a:pt x="75895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1" name="object 147"/>
          <p:cNvSpPr/>
          <p:nvPr userDrawn="1"/>
        </p:nvSpPr>
        <p:spPr>
          <a:xfrm>
            <a:off x="7503934" y="1164341"/>
            <a:ext cx="182245" cy="78740"/>
          </a:xfrm>
          <a:custGeom>
            <a:avLst/>
            <a:gdLst/>
            <a:ahLst/>
            <a:cxnLst/>
            <a:rect l="l" t="t" r="r" b="b"/>
            <a:pathLst>
              <a:path w="182245" h="78740">
                <a:moveTo>
                  <a:pt x="181902" y="78739"/>
                </a:moveTo>
                <a:lnTo>
                  <a:pt x="181902" y="0"/>
                </a:lnTo>
                <a:lnTo>
                  <a:pt x="154520" y="8337"/>
                </a:lnTo>
                <a:lnTo>
                  <a:pt x="99781" y="25028"/>
                </a:lnTo>
                <a:lnTo>
                  <a:pt x="54194" y="38939"/>
                </a:lnTo>
                <a:lnTo>
                  <a:pt x="35980" y="44500"/>
                </a:lnTo>
                <a:lnTo>
                  <a:pt x="17912" y="50014"/>
                </a:lnTo>
                <a:lnTo>
                  <a:pt x="0" y="5547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2" name="object 148"/>
          <p:cNvSpPr/>
          <p:nvPr userDrawn="1"/>
        </p:nvSpPr>
        <p:spPr>
          <a:xfrm>
            <a:off x="7206665" y="1263807"/>
            <a:ext cx="152400" cy="45085"/>
          </a:xfrm>
          <a:custGeom>
            <a:avLst/>
            <a:gdLst/>
            <a:ahLst/>
            <a:cxnLst/>
            <a:rect l="l" t="t" r="r" b="b"/>
            <a:pathLst>
              <a:path w="152400" h="45084">
                <a:moveTo>
                  <a:pt x="152120" y="0"/>
                </a:moveTo>
                <a:lnTo>
                  <a:pt x="114869" y="11152"/>
                </a:lnTo>
                <a:lnTo>
                  <a:pt x="59184" y="27626"/>
                </a:lnTo>
                <a:lnTo>
                  <a:pt x="19475" y="39252"/>
                </a:lnTo>
                <a:lnTo>
                  <a:pt x="0" y="4491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3" name="object 149"/>
          <p:cNvSpPr/>
          <p:nvPr userDrawn="1"/>
        </p:nvSpPr>
        <p:spPr>
          <a:xfrm>
            <a:off x="6258471" y="1509882"/>
            <a:ext cx="145415" cy="31115"/>
          </a:xfrm>
          <a:custGeom>
            <a:avLst/>
            <a:gdLst/>
            <a:ahLst/>
            <a:cxnLst/>
            <a:rect l="l" t="t" r="r" b="b"/>
            <a:pathLst>
              <a:path w="145414" h="31115">
                <a:moveTo>
                  <a:pt x="145415" y="0"/>
                </a:moveTo>
                <a:lnTo>
                  <a:pt x="105517" y="8520"/>
                </a:lnTo>
                <a:lnTo>
                  <a:pt x="64439" y="17221"/>
                </a:lnTo>
                <a:lnTo>
                  <a:pt x="15744" y="27399"/>
                </a:lnTo>
                <a:lnTo>
                  <a:pt x="0" y="3064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4" name="object 150"/>
          <p:cNvSpPr/>
          <p:nvPr userDrawn="1"/>
        </p:nvSpPr>
        <p:spPr>
          <a:xfrm>
            <a:off x="5724626" y="1613019"/>
            <a:ext cx="146050" cy="21590"/>
          </a:xfrm>
          <a:custGeom>
            <a:avLst/>
            <a:gdLst/>
            <a:ahLst/>
            <a:cxnLst/>
            <a:rect l="l" t="t" r="r" b="b"/>
            <a:pathLst>
              <a:path w="146050" h="21589">
                <a:moveTo>
                  <a:pt x="145618" y="0"/>
                </a:moveTo>
                <a:lnTo>
                  <a:pt x="118821" y="4288"/>
                </a:lnTo>
                <a:lnTo>
                  <a:pt x="98953" y="7361"/>
                </a:lnTo>
                <a:lnTo>
                  <a:pt x="86155" y="9274"/>
                </a:lnTo>
                <a:lnTo>
                  <a:pt x="80568" y="10083"/>
                </a:lnTo>
                <a:lnTo>
                  <a:pt x="0" y="2112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5" name="object 151"/>
          <p:cNvSpPr/>
          <p:nvPr userDrawn="1"/>
        </p:nvSpPr>
        <p:spPr>
          <a:xfrm>
            <a:off x="4113276" y="1832856"/>
            <a:ext cx="161290" cy="11430"/>
          </a:xfrm>
          <a:custGeom>
            <a:avLst/>
            <a:gdLst/>
            <a:ahLst/>
            <a:cxnLst/>
            <a:rect l="l" t="t" r="r" b="b"/>
            <a:pathLst>
              <a:path w="161289" h="11430">
                <a:moveTo>
                  <a:pt x="161137" y="0"/>
                </a:moveTo>
                <a:lnTo>
                  <a:pt x="80568" y="11036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6" name="object 152"/>
          <p:cNvSpPr/>
          <p:nvPr userDrawn="1"/>
        </p:nvSpPr>
        <p:spPr>
          <a:xfrm>
            <a:off x="2517381" y="1613019"/>
            <a:ext cx="146050" cy="21590"/>
          </a:xfrm>
          <a:custGeom>
            <a:avLst/>
            <a:gdLst/>
            <a:ahLst/>
            <a:cxnLst/>
            <a:rect l="l" t="t" r="r" b="b"/>
            <a:pathLst>
              <a:path w="146050" h="21589">
                <a:moveTo>
                  <a:pt x="145618" y="21120"/>
                </a:moveTo>
                <a:lnTo>
                  <a:pt x="65049" y="10083"/>
                </a:lnTo>
                <a:lnTo>
                  <a:pt x="57382" y="8961"/>
                </a:lnTo>
                <a:lnTo>
                  <a:pt x="43926" y="6937"/>
                </a:lnTo>
                <a:lnTo>
                  <a:pt x="24769" y="3965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7" name="object 153"/>
          <p:cNvSpPr/>
          <p:nvPr userDrawn="1"/>
        </p:nvSpPr>
        <p:spPr>
          <a:xfrm>
            <a:off x="1983790" y="1509870"/>
            <a:ext cx="145415" cy="31115"/>
          </a:xfrm>
          <a:custGeom>
            <a:avLst/>
            <a:gdLst/>
            <a:ahLst/>
            <a:cxnLst/>
            <a:rect l="l" t="t" r="r" b="b"/>
            <a:pathLst>
              <a:path w="145414" h="31115">
                <a:moveTo>
                  <a:pt x="145402" y="30645"/>
                </a:moveTo>
                <a:lnTo>
                  <a:pt x="97442" y="20688"/>
                </a:lnTo>
                <a:lnTo>
                  <a:pt x="39895" y="8520"/>
                </a:lnTo>
                <a:lnTo>
                  <a:pt x="19806" y="4239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8" name="object 154"/>
          <p:cNvSpPr/>
          <p:nvPr userDrawn="1"/>
        </p:nvSpPr>
        <p:spPr>
          <a:xfrm>
            <a:off x="1029042" y="1263858"/>
            <a:ext cx="152400" cy="45085"/>
          </a:xfrm>
          <a:custGeom>
            <a:avLst/>
            <a:gdLst/>
            <a:ahLst/>
            <a:cxnLst/>
            <a:rect l="l" t="t" r="r" b="b"/>
            <a:pathLst>
              <a:path w="152400" h="45084">
                <a:moveTo>
                  <a:pt x="151968" y="44869"/>
                </a:moveTo>
                <a:lnTo>
                  <a:pt x="112756" y="33437"/>
                </a:lnTo>
                <a:lnTo>
                  <a:pt x="72517" y="21615"/>
                </a:lnTo>
                <a:lnTo>
                  <a:pt x="18796" y="5634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9" name="object 155"/>
          <p:cNvSpPr/>
          <p:nvPr userDrawn="1"/>
        </p:nvSpPr>
        <p:spPr>
          <a:xfrm>
            <a:off x="703643" y="1164887"/>
            <a:ext cx="180975" cy="78740"/>
          </a:xfrm>
          <a:custGeom>
            <a:avLst/>
            <a:gdLst/>
            <a:ahLst/>
            <a:cxnLst/>
            <a:rect l="l" t="t" r="r" b="b"/>
            <a:pathLst>
              <a:path w="180975" h="78740">
                <a:moveTo>
                  <a:pt x="180543" y="55067"/>
                </a:moveTo>
                <a:lnTo>
                  <a:pt x="162674" y="49619"/>
                </a:lnTo>
                <a:lnTo>
                  <a:pt x="144645" y="44119"/>
                </a:lnTo>
                <a:lnTo>
                  <a:pt x="126470" y="38572"/>
                </a:lnTo>
                <a:lnTo>
                  <a:pt x="108165" y="32981"/>
                </a:lnTo>
                <a:lnTo>
                  <a:pt x="81224" y="24765"/>
                </a:lnTo>
                <a:lnTo>
                  <a:pt x="54178" y="16514"/>
                </a:lnTo>
                <a:lnTo>
                  <a:pt x="27084" y="8252"/>
                </a:lnTo>
                <a:lnTo>
                  <a:pt x="0" y="0"/>
                </a:lnTo>
                <a:lnTo>
                  <a:pt x="0" y="78727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0" name="object 156"/>
          <p:cNvSpPr/>
          <p:nvPr userDrawn="1"/>
        </p:nvSpPr>
        <p:spPr>
          <a:xfrm>
            <a:off x="703643" y="3920063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0"/>
                </a:moveTo>
                <a:lnTo>
                  <a:pt x="0" y="78714"/>
                </a:lnTo>
                <a:lnTo>
                  <a:pt x="75895" y="78714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1" name="object 157"/>
          <p:cNvSpPr/>
          <p:nvPr userDrawn="1"/>
        </p:nvSpPr>
        <p:spPr>
          <a:xfrm>
            <a:off x="2866264" y="1298620"/>
            <a:ext cx="1171575" cy="160655"/>
          </a:xfrm>
          <a:custGeom>
            <a:avLst/>
            <a:gdLst/>
            <a:ahLst/>
            <a:cxnLst/>
            <a:rect l="l" t="t" r="r" b="b"/>
            <a:pathLst>
              <a:path w="1171575" h="160655">
                <a:moveTo>
                  <a:pt x="0" y="0"/>
                </a:moveTo>
                <a:lnTo>
                  <a:pt x="1171397" y="160515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2" name="object 158"/>
          <p:cNvSpPr/>
          <p:nvPr userDrawn="1"/>
        </p:nvSpPr>
        <p:spPr>
          <a:xfrm>
            <a:off x="4428035" y="1287990"/>
            <a:ext cx="1171575" cy="160655"/>
          </a:xfrm>
          <a:custGeom>
            <a:avLst/>
            <a:gdLst/>
            <a:ahLst/>
            <a:cxnLst/>
            <a:rect l="l" t="t" r="r" b="b"/>
            <a:pathLst>
              <a:path w="1171575" h="160655">
                <a:moveTo>
                  <a:pt x="0" y="160451"/>
                </a:moveTo>
                <a:lnTo>
                  <a:pt x="1170965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3" name="object 159"/>
          <p:cNvSpPr/>
          <p:nvPr userDrawn="1"/>
        </p:nvSpPr>
        <p:spPr>
          <a:xfrm>
            <a:off x="6484337" y="984956"/>
            <a:ext cx="545465" cy="139065"/>
          </a:xfrm>
          <a:custGeom>
            <a:avLst/>
            <a:gdLst/>
            <a:ahLst/>
            <a:cxnLst/>
            <a:rect l="l" t="t" r="r" b="b"/>
            <a:pathLst>
              <a:path w="545465" h="139065">
                <a:moveTo>
                  <a:pt x="0" y="138658"/>
                </a:moveTo>
                <a:lnTo>
                  <a:pt x="52667" y="126676"/>
                </a:lnTo>
                <a:lnTo>
                  <a:pt x="103845" y="114789"/>
                </a:lnTo>
                <a:lnTo>
                  <a:pt x="153825" y="102923"/>
                </a:lnTo>
                <a:lnTo>
                  <a:pt x="202897" y="91005"/>
                </a:lnTo>
                <a:lnTo>
                  <a:pt x="251352" y="78963"/>
                </a:lnTo>
                <a:lnTo>
                  <a:pt x="299483" y="66723"/>
                </a:lnTo>
                <a:lnTo>
                  <a:pt x="347580" y="54212"/>
                </a:lnTo>
                <a:lnTo>
                  <a:pt x="395934" y="41357"/>
                </a:lnTo>
                <a:lnTo>
                  <a:pt x="444837" y="28086"/>
                </a:lnTo>
                <a:lnTo>
                  <a:pt x="494579" y="14324"/>
                </a:lnTo>
                <a:lnTo>
                  <a:pt x="545452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4" name="object 160"/>
          <p:cNvSpPr/>
          <p:nvPr userDrawn="1"/>
        </p:nvSpPr>
        <p:spPr>
          <a:xfrm>
            <a:off x="7642547" y="749292"/>
            <a:ext cx="173990" cy="52069"/>
          </a:xfrm>
          <a:custGeom>
            <a:avLst/>
            <a:gdLst/>
            <a:ahLst/>
            <a:cxnLst/>
            <a:rect l="l" t="t" r="r" b="b"/>
            <a:pathLst>
              <a:path w="173990" h="52070">
                <a:moveTo>
                  <a:pt x="0" y="51955"/>
                </a:moveTo>
                <a:lnTo>
                  <a:pt x="44792" y="38422"/>
                </a:lnTo>
                <a:lnTo>
                  <a:pt x="88799" y="25196"/>
                </a:lnTo>
                <a:lnTo>
                  <a:pt x="131800" y="12361"/>
                </a:lnTo>
                <a:lnTo>
                  <a:pt x="17357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5" name="object 161"/>
          <p:cNvSpPr/>
          <p:nvPr userDrawn="1"/>
        </p:nvSpPr>
        <p:spPr>
          <a:xfrm>
            <a:off x="465956" y="254783"/>
            <a:ext cx="7378700" cy="0"/>
          </a:xfrm>
          <a:custGeom>
            <a:avLst/>
            <a:gdLst/>
            <a:ahLst/>
            <a:cxnLst/>
            <a:rect l="l" t="t" r="r" b="b"/>
            <a:pathLst>
              <a:path w="7378700">
                <a:moveTo>
                  <a:pt x="7378128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6" name="object 162"/>
          <p:cNvSpPr/>
          <p:nvPr userDrawn="1"/>
        </p:nvSpPr>
        <p:spPr>
          <a:xfrm>
            <a:off x="629361" y="766427"/>
            <a:ext cx="173355" cy="52705"/>
          </a:xfrm>
          <a:custGeom>
            <a:avLst/>
            <a:gdLst/>
            <a:ahLst/>
            <a:cxnLst/>
            <a:rect l="l" t="t" r="r" b="b"/>
            <a:pathLst>
              <a:path w="173354" h="52705">
                <a:moveTo>
                  <a:pt x="0" y="0"/>
                </a:moveTo>
                <a:lnTo>
                  <a:pt x="42226" y="12636"/>
                </a:lnTo>
                <a:lnTo>
                  <a:pt x="85329" y="25617"/>
                </a:lnTo>
                <a:lnTo>
                  <a:pt x="129107" y="38867"/>
                </a:lnTo>
                <a:lnTo>
                  <a:pt x="173355" y="52311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7" name="object 163"/>
          <p:cNvSpPr/>
          <p:nvPr userDrawn="1"/>
        </p:nvSpPr>
        <p:spPr>
          <a:xfrm>
            <a:off x="1435336" y="1006654"/>
            <a:ext cx="546735" cy="134620"/>
          </a:xfrm>
          <a:custGeom>
            <a:avLst/>
            <a:gdLst/>
            <a:ahLst/>
            <a:cxnLst/>
            <a:rect l="l" t="t" r="r" b="b"/>
            <a:pathLst>
              <a:path w="546735" h="134619">
                <a:moveTo>
                  <a:pt x="0" y="0"/>
                </a:moveTo>
                <a:lnTo>
                  <a:pt x="48813" y="13370"/>
                </a:lnTo>
                <a:lnTo>
                  <a:pt x="96952" y="26297"/>
                </a:lnTo>
                <a:lnTo>
                  <a:pt x="144699" y="38853"/>
                </a:lnTo>
                <a:lnTo>
                  <a:pt x="192337" y="51107"/>
                </a:lnTo>
                <a:lnTo>
                  <a:pt x="240149" y="63132"/>
                </a:lnTo>
                <a:lnTo>
                  <a:pt x="288419" y="74997"/>
                </a:lnTo>
                <a:lnTo>
                  <a:pt x="337429" y="86773"/>
                </a:lnTo>
                <a:lnTo>
                  <a:pt x="387464" y="98533"/>
                </a:lnTo>
                <a:lnTo>
                  <a:pt x="438806" y="110346"/>
                </a:lnTo>
                <a:lnTo>
                  <a:pt x="491738" y="122283"/>
                </a:lnTo>
                <a:lnTo>
                  <a:pt x="546544" y="134416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8" name="object 164"/>
          <p:cNvSpPr/>
          <p:nvPr userDrawn="1"/>
        </p:nvSpPr>
        <p:spPr>
          <a:xfrm>
            <a:off x="2312051" y="1210051"/>
            <a:ext cx="173990" cy="32384"/>
          </a:xfrm>
          <a:custGeom>
            <a:avLst/>
            <a:gdLst/>
            <a:ahLst/>
            <a:cxnLst/>
            <a:rect l="l" t="t" r="r" b="b"/>
            <a:pathLst>
              <a:path w="173989" h="32384">
                <a:moveTo>
                  <a:pt x="0" y="0"/>
                </a:moveTo>
                <a:lnTo>
                  <a:pt x="49334" y="9524"/>
                </a:lnTo>
                <a:lnTo>
                  <a:pt x="94751" y="18073"/>
                </a:lnTo>
                <a:lnTo>
                  <a:pt x="136163" y="25672"/>
                </a:lnTo>
                <a:lnTo>
                  <a:pt x="173482" y="32346"/>
                </a:lnTo>
              </a:path>
            </a:pathLst>
          </a:custGeom>
          <a:ln w="6349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9" name="object 165"/>
          <p:cNvSpPr/>
          <p:nvPr userDrawn="1"/>
        </p:nvSpPr>
        <p:spPr>
          <a:xfrm>
            <a:off x="4115749" y="1469833"/>
            <a:ext cx="156210" cy="10795"/>
          </a:xfrm>
          <a:custGeom>
            <a:avLst/>
            <a:gdLst/>
            <a:ahLst/>
            <a:cxnLst/>
            <a:rect l="l" t="t" r="r" b="b"/>
            <a:pathLst>
              <a:path w="156210" h="10794">
                <a:moveTo>
                  <a:pt x="0" y="0"/>
                </a:moveTo>
                <a:lnTo>
                  <a:pt x="78092" y="10706"/>
                </a:lnTo>
                <a:lnTo>
                  <a:pt x="156159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0" name="object 166"/>
          <p:cNvSpPr/>
          <p:nvPr userDrawn="1"/>
        </p:nvSpPr>
        <p:spPr>
          <a:xfrm>
            <a:off x="5677062" y="1229523"/>
            <a:ext cx="296545" cy="48260"/>
          </a:xfrm>
          <a:custGeom>
            <a:avLst/>
            <a:gdLst/>
            <a:ahLst/>
            <a:cxnLst/>
            <a:rect l="l" t="t" r="r" b="b"/>
            <a:pathLst>
              <a:path w="296545" h="48259">
                <a:moveTo>
                  <a:pt x="0" y="47764"/>
                </a:moveTo>
                <a:lnTo>
                  <a:pt x="78066" y="37071"/>
                </a:lnTo>
                <a:lnTo>
                  <a:pt x="79400" y="36868"/>
                </a:lnTo>
                <a:lnTo>
                  <a:pt x="83215" y="36306"/>
                </a:lnTo>
                <a:lnTo>
                  <a:pt x="125176" y="29806"/>
                </a:lnTo>
                <a:lnTo>
                  <a:pt x="172648" y="21972"/>
                </a:lnTo>
                <a:lnTo>
                  <a:pt x="226899" y="12578"/>
                </a:lnTo>
                <a:lnTo>
                  <a:pt x="272932" y="4305"/>
                </a:lnTo>
                <a:lnTo>
                  <a:pt x="29635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1" name="object 167"/>
          <p:cNvSpPr/>
          <p:nvPr userDrawn="1"/>
        </p:nvSpPr>
        <p:spPr>
          <a:xfrm>
            <a:off x="6157033" y="1158124"/>
            <a:ext cx="170815" cy="36195"/>
          </a:xfrm>
          <a:custGeom>
            <a:avLst/>
            <a:gdLst/>
            <a:ahLst/>
            <a:cxnLst/>
            <a:rect l="l" t="t" r="r" b="b"/>
            <a:pathLst>
              <a:path w="170814" h="36194">
                <a:moveTo>
                  <a:pt x="0" y="35712"/>
                </a:moveTo>
                <a:lnTo>
                  <a:pt x="45465" y="26382"/>
                </a:lnTo>
                <a:lnTo>
                  <a:pt x="91579" y="16738"/>
                </a:lnTo>
                <a:lnTo>
                  <a:pt x="131476" y="8278"/>
                </a:lnTo>
                <a:lnTo>
                  <a:pt x="150990" y="4117"/>
                </a:lnTo>
                <a:lnTo>
                  <a:pt x="17023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2" name="object 168"/>
          <p:cNvSpPr/>
          <p:nvPr userDrawn="1"/>
        </p:nvSpPr>
        <p:spPr>
          <a:xfrm>
            <a:off x="7107082" y="918932"/>
            <a:ext cx="148590" cy="43815"/>
          </a:xfrm>
          <a:custGeom>
            <a:avLst/>
            <a:gdLst/>
            <a:ahLst/>
            <a:cxnLst/>
            <a:rect l="l" t="t" r="r" b="b"/>
            <a:pathLst>
              <a:path w="148590" h="43815">
                <a:moveTo>
                  <a:pt x="0" y="43827"/>
                </a:moveTo>
                <a:lnTo>
                  <a:pt x="38088" y="32739"/>
                </a:lnTo>
                <a:lnTo>
                  <a:pt x="77177" y="21259"/>
                </a:lnTo>
                <a:lnTo>
                  <a:pt x="129957" y="5561"/>
                </a:lnTo>
                <a:lnTo>
                  <a:pt x="148501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3" name="object 169"/>
          <p:cNvSpPr/>
          <p:nvPr userDrawn="1"/>
        </p:nvSpPr>
        <p:spPr>
          <a:xfrm>
            <a:off x="7398039" y="836395"/>
            <a:ext cx="129539" cy="39370"/>
          </a:xfrm>
          <a:custGeom>
            <a:avLst/>
            <a:gdLst/>
            <a:ahLst/>
            <a:cxnLst/>
            <a:rect l="l" t="t" r="r" b="b"/>
            <a:pathLst>
              <a:path w="129540" h="39369">
                <a:moveTo>
                  <a:pt x="0" y="39357"/>
                </a:moveTo>
                <a:lnTo>
                  <a:pt x="17573" y="33995"/>
                </a:lnTo>
                <a:lnTo>
                  <a:pt x="35306" y="28582"/>
                </a:lnTo>
                <a:lnTo>
                  <a:pt x="53181" y="23124"/>
                </a:lnTo>
                <a:lnTo>
                  <a:pt x="71183" y="17627"/>
                </a:lnTo>
                <a:lnTo>
                  <a:pt x="85598" y="13230"/>
                </a:lnTo>
                <a:lnTo>
                  <a:pt x="100036" y="8823"/>
                </a:lnTo>
                <a:lnTo>
                  <a:pt x="114490" y="4411"/>
                </a:lnTo>
                <a:lnTo>
                  <a:pt x="128955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4" name="object 170"/>
          <p:cNvSpPr/>
          <p:nvPr userDrawn="1"/>
        </p:nvSpPr>
        <p:spPr>
          <a:xfrm>
            <a:off x="7874086" y="582331"/>
            <a:ext cx="107950" cy="150495"/>
          </a:xfrm>
          <a:custGeom>
            <a:avLst/>
            <a:gdLst/>
            <a:ahLst/>
            <a:cxnLst/>
            <a:rect l="l" t="t" r="r" b="b"/>
            <a:pathLst>
              <a:path w="107950" h="150495">
                <a:moveTo>
                  <a:pt x="0" y="150050"/>
                </a:moveTo>
                <a:lnTo>
                  <a:pt x="14959" y="145741"/>
                </a:lnTo>
                <a:lnTo>
                  <a:pt x="29633" y="141541"/>
                </a:lnTo>
                <a:lnTo>
                  <a:pt x="44010" y="137456"/>
                </a:lnTo>
                <a:lnTo>
                  <a:pt x="58077" y="133489"/>
                </a:lnTo>
                <a:lnTo>
                  <a:pt x="62204" y="132130"/>
                </a:lnTo>
                <a:lnTo>
                  <a:pt x="62737" y="131597"/>
                </a:lnTo>
                <a:lnTo>
                  <a:pt x="64985" y="129374"/>
                </a:lnTo>
                <a:lnTo>
                  <a:pt x="66586" y="127749"/>
                </a:lnTo>
                <a:lnTo>
                  <a:pt x="71069" y="122008"/>
                </a:lnTo>
                <a:lnTo>
                  <a:pt x="76263" y="109194"/>
                </a:lnTo>
                <a:lnTo>
                  <a:pt x="10795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5" name="object 171"/>
          <p:cNvSpPr/>
          <p:nvPr userDrawn="1"/>
        </p:nvSpPr>
        <p:spPr>
          <a:xfrm>
            <a:off x="7999410" y="254786"/>
            <a:ext cx="78105" cy="109220"/>
          </a:xfrm>
          <a:custGeom>
            <a:avLst/>
            <a:gdLst/>
            <a:ahLst/>
            <a:cxnLst/>
            <a:rect l="l" t="t" r="r" b="b"/>
            <a:pathLst>
              <a:path w="78104" h="109220">
                <a:moveTo>
                  <a:pt x="45986" y="109181"/>
                </a:moveTo>
                <a:lnTo>
                  <a:pt x="7767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6" name="object 172"/>
          <p:cNvSpPr/>
          <p:nvPr userDrawn="1"/>
        </p:nvSpPr>
        <p:spPr>
          <a:xfrm>
            <a:off x="310626" y="254786"/>
            <a:ext cx="78105" cy="109855"/>
          </a:xfrm>
          <a:custGeom>
            <a:avLst/>
            <a:gdLst/>
            <a:ahLst/>
            <a:cxnLst/>
            <a:rect l="l" t="t" r="r" b="b"/>
            <a:pathLst>
              <a:path w="78104" h="109854">
                <a:moveTo>
                  <a:pt x="77660" y="0"/>
                </a:moveTo>
                <a:lnTo>
                  <a:pt x="0" y="0"/>
                </a:lnTo>
                <a:lnTo>
                  <a:pt x="31711" y="10925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7" name="object 173"/>
          <p:cNvSpPr/>
          <p:nvPr userDrawn="1"/>
        </p:nvSpPr>
        <p:spPr>
          <a:xfrm>
            <a:off x="405749" y="582573"/>
            <a:ext cx="107950" cy="149860"/>
          </a:xfrm>
          <a:custGeom>
            <a:avLst/>
            <a:gdLst/>
            <a:ahLst/>
            <a:cxnLst/>
            <a:rect l="l" t="t" r="r" b="b"/>
            <a:pathLst>
              <a:path w="107950" h="149859">
                <a:moveTo>
                  <a:pt x="0" y="0"/>
                </a:moveTo>
                <a:lnTo>
                  <a:pt x="31711" y="109270"/>
                </a:lnTo>
                <a:lnTo>
                  <a:pt x="63822" y="137202"/>
                </a:lnTo>
                <a:lnTo>
                  <a:pt x="78192" y="141287"/>
                </a:lnTo>
                <a:lnTo>
                  <a:pt x="92855" y="145487"/>
                </a:lnTo>
                <a:lnTo>
                  <a:pt x="107797" y="14979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8" name="object 174"/>
          <p:cNvSpPr/>
          <p:nvPr userDrawn="1"/>
        </p:nvSpPr>
        <p:spPr>
          <a:xfrm>
            <a:off x="860460" y="836331"/>
            <a:ext cx="129539" cy="39370"/>
          </a:xfrm>
          <a:custGeom>
            <a:avLst/>
            <a:gdLst/>
            <a:ahLst/>
            <a:cxnLst/>
            <a:rect l="l" t="t" r="r" b="b"/>
            <a:pathLst>
              <a:path w="129540" h="39369">
                <a:moveTo>
                  <a:pt x="0" y="0"/>
                </a:moveTo>
                <a:lnTo>
                  <a:pt x="14448" y="4402"/>
                </a:lnTo>
                <a:lnTo>
                  <a:pt x="28889" y="8807"/>
                </a:lnTo>
                <a:lnTo>
                  <a:pt x="43316" y="13212"/>
                </a:lnTo>
                <a:lnTo>
                  <a:pt x="57721" y="17614"/>
                </a:lnTo>
                <a:lnTo>
                  <a:pt x="75747" y="23112"/>
                </a:lnTo>
                <a:lnTo>
                  <a:pt x="93641" y="28571"/>
                </a:lnTo>
                <a:lnTo>
                  <a:pt x="111390" y="33988"/>
                </a:lnTo>
                <a:lnTo>
                  <a:pt x="128981" y="39357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9" name="object 175"/>
          <p:cNvSpPr/>
          <p:nvPr userDrawn="1"/>
        </p:nvSpPr>
        <p:spPr>
          <a:xfrm>
            <a:off x="1132037" y="918907"/>
            <a:ext cx="148590" cy="44450"/>
          </a:xfrm>
          <a:custGeom>
            <a:avLst/>
            <a:gdLst/>
            <a:ahLst/>
            <a:cxnLst/>
            <a:rect l="l" t="t" r="r" b="b"/>
            <a:pathLst>
              <a:path w="148590" h="44450">
                <a:moveTo>
                  <a:pt x="0" y="0"/>
                </a:moveTo>
                <a:lnTo>
                  <a:pt x="36666" y="10980"/>
                </a:lnTo>
                <a:lnTo>
                  <a:pt x="91075" y="27074"/>
                </a:lnTo>
                <a:lnTo>
                  <a:pt x="129651" y="38356"/>
                </a:lnTo>
                <a:lnTo>
                  <a:pt x="148577" y="4385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0" name="object 176"/>
          <p:cNvSpPr/>
          <p:nvPr userDrawn="1"/>
        </p:nvSpPr>
        <p:spPr>
          <a:xfrm>
            <a:off x="2060458" y="1158124"/>
            <a:ext cx="136525" cy="29209"/>
          </a:xfrm>
          <a:custGeom>
            <a:avLst/>
            <a:gdLst/>
            <a:ahLst/>
            <a:cxnLst/>
            <a:rect l="l" t="t" r="r" b="b"/>
            <a:pathLst>
              <a:path w="136525" h="29209">
                <a:moveTo>
                  <a:pt x="0" y="0"/>
                </a:moveTo>
                <a:lnTo>
                  <a:pt x="38758" y="8289"/>
                </a:lnTo>
                <a:lnTo>
                  <a:pt x="78651" y="16751"/>
                </a:lnTo>
                <a:lnTo>
                  <a:pt x="122151" y="25850"/>
                </a:lnTo>
                <a:lnTo>
                  <a:pt x="136245" y="2876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1" name="object 177"/>
          <p:cNvSpPr/>
          <p:nvPr userDrawn="1"/>
        </p:nvSpPr>
        <p:spPr>
          <a:xfrm>
            <a:off x="2543502" y="1252409"/>
            <a:ext cx="167005" cy="25400"/>
          </a:xfrm>
          <a:custGeom>
            <a:avLst/>
            <a:gdLst/>
            <a:ahLst/>
            <a:cxnLst/>
            <a:rect l="l" t="t" r="r" b="b"/>
            <a:pathLst>
              <a:path w="167005" h="25400">
                <a:moveTo>
                  <a:pt x="0" y="0"/>
                </a:moveTo>
                <a:lnTo>
                  <a:pt x="46691" y="7659"/>
                </a:lnTo>
                <a:lnTo>
                  <a:pt x="85551" y="13676"/>
                </a:lnTo>
                <a:lnTo>
                  <a:pt x="88480" y="14109"/>
                </a:lnTo>
                <a:lnTo>
                  <a:pt x="166573" y="2481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90221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object 2"/>
          <p:cNvSpPr/>
          <p:nvPr userDrawn="1"/>
        </p:nvSpPr>
        <p:spPr>
          <a:xfrm>
            <a:off x="7408378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3" name="object 3"/>
          <p:cNvSpPr/>
          <p:nvPr userDrawn="1"/>
        </p:nvSpPr>
        <p:spPr>
          <a:xfrm>
            <a:off x="672001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4" name="object 4"/>
          <p:cNvSpPr/>
          <p:nvPr userDrawn="1"/>
        </p:nvSpPr>
        <p:spPr>
          <a:xfrm>
            <a:off x="672001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5" name="object 5"/>
          <p:cNvSpPr/>
          <p:nvPr userDrawn="1"/>
        </p:nvSpPr>
        <p:spPr>
          <a:xfrm>
            <a:off x="603166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6" name="object 6"/>
          <p:cNvSpPr/>
          <p:nvPr userDrawn="1"/>
        </p:nvSpPr>
        <p:spPr>
          <a:xfrm>
            <a:off x="603166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7" name="object 7"/>
          <p:cNvSpPr/>
          <p:nvPr userDrawn="1"/>
        </p:nvSpPr>
        <p:spPr>
          <a:xfrm>
            <a:off x="534330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8" name="object 8"/>
          <p:cNvSpPr/>
          <p:nvPr userDrawn="1"/>
        </p:nvSpPr>
        <p:spPr>
          <a:xfrm>
            <a:off x="534330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9" name="object 9"/>
          <p:cNvSpPr/>
          <p:nvPr userDrawn="1"/>
        </p:nvSpPr>
        <p:spPr>
          <a:xfrm>
            <a:off x="4654928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0" name="object 10"/>
          <p:cNvSpPr/>
          <p:nvPr userDrawn="1"/>
        </p:nvSpPr>
        <p:spPr>
          <a:xfrm>
            <a:off x="4654928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1" name="object 11"/>
          <p:cNvSpPr/>
          <p:nvPr userDrawn="1"/>
        </p:nvSpPr>
        <p:spPr>
          <a:xfrm>
            <a:off x="396656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2" name="object 12"/>
          <p:cNvSpPr/>
          <p:nvPr userDrawn="1"/>
        </p:nvSpPr>
        <p:spPr>
          <a:xfrm>
            <a:off x="396656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3" name="object 13"/>
          <p:cNvSpPr/>
          <p:nvPr userDrawn="1"/>
        </p:nvSpPr>
        <p:spPr>
          <a:xfrm>
            <a:off x="3278216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4" name="object 14"/>
          <p:cNvSpPr/>
          <p:nvPr userDrawn="1"/>
        </p:nvSpPr>
        <p:spPr>
          <a:xfrm>
            <a:off x="3278216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5" name="object 15"/>
          <p:cNvSpPr/>
          <p:nvPr userDrawn="1"/>
        </p:nvSpPr>
        <p:spPr>
          <a:xfrm>
            <a:off x="258985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6" name="object 16"/>
          <p:cNvSpPr/>
          <p:nvPr userDrawn="1"/>
        </p:nvSpPr>
        <p:spPr>
          <a:xfrm>
            <a:off x="258985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40">
                <a:moveTo>
                  <a:pt x="886494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7" name="object 17"/>
          <p:cNvSpPr/>
          <p:nvPr userDrawn="1"/>
        </p:nvSpPr>
        <p:spPr>
          <a:xfrm>
            <a:off x="1901478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8" name="object 18"/>
          <p:cNvSpPr/>
          <p:nvPr userDrawn="1"/>
        </p:nvSpPr>
        <p:spPr>
          <a:xfrm>
            <a:off x="1901478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9" name="object 19"/>
          <p:cNvSpPr/>
          <p:nvPr userDrawn="1"/>
        </p:nvSpPr>
        <p:spPr>
          <a:xfrm>
            <a:off x="121311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0" name="object 20"/>
          <p:cNvSpPr/>
          <p:nvPr userDrawn="1"/>
        </p:nvSpPr>
        <p:spPr>
          <a:xfrm>
            <a:off x="1213119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506" y="0"/>
                </a:moveTo>
                <a:lnTo>
                  <a:pt x="570886" y="0"/>
                </a:lnTo>
                <a:lnTo>
                  <a:pt x="0" y="179995"/>
                </a:lnTo>
                <a:lnTo>
                  <a:pt x="315620" y="179995"/>
                </a:lnTo>
                <a:lnTo>
                  <a:pt x="8865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1" name="object 21"/>
          <p:cNvSpPr/>
          <p:nvPr userDrawn="1"/>
        </p:nvSpPr>
        <p:spPr>
          <a:xfrm>
            <a:off x="52476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494" y="0"/>
                </a:moveTo>
                <a:lnTo>
                  <a:pt x="570899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2" name="object 22"/>
          <p:cNvSpPr/>
          <p:nvPr userDrawn="1"/>
        </p:nvSpPr>
        <p:spPr>
          <a:xfrm>
            <a:off x="524760" y="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40">
                <a:moveTo>
                  <a:pt x="886494" y="0"/>
                </a:moveTo>
                <a:lnTo>
                  <a:pt x="570899" y="0"/>
                </a:lnTo>
                <a:lnTo>
                  <a:pt x="0" y="179995"/>
                </a:lnTo>
                <a:lnTo>
                  <a:pt x="315607" y="179995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3" name="object 23"/>
          <p:cNvSpPr/>
          <p:nvPr userDrawn="1"/>
        </p:nvSpPr>
        <p:spPr>
          <a:xfrm>
            <a:off x="1" y="0"/>
            <a:ext cx="723265" cy="227965"/>
          </a:xfrm>
          <a:custGeom>
            <a:avLst/>
            <a:gdLst/>
            <a:ahLst/>
            <a:cxnLst/>
            <a:rect l="l" t="t" r="r" b="b"/>
            <a:pathLst>
              <a:path w="723265" h="227965">
                <a:moveTo>
                  <a:pt x="722892" y="0"/>
                </a:moveTo>
                <a:lnTo>
                  <a:pt x="407285" y="0"/>
                </a:lnTo>
                <a:lnTo>
                  <a:pt x="0" y="128421"/>
                </a:lnTo>
                <a:lnTo>
                  <a:pt x="0" y="227925"/>
                </a:lnTo>
                <a:lnTo>
                  <a:pt x="72289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4" name="object 24"/>
          <p:cNvSpPr/>
          <p:nvPr userDrawn="1"/>
        </p:nvSpPr>
        <p:spPr>
          <a:xfrm>
            <a:off x="1" y="0"/>
            <a:ext cx="723265" cy="227965"/>
          </a:xfrm>
          <a:custGeom>
            <a:avLst/>
            <a:gdLst/>
            <a:ahLst/>
            <a:cxnLst/>
            <a:rect l="l" t="t" r="r" b="b"/>
            <a:pathLst>
              <a:path w="723265" h="227965">
                <a:moveTo>
                  <a:pt x="722892" y="0"/>
                </a:moveTo>
                <a:lnTo>
                  <a:pt x="407285" y="0"/>
                </a:lnTo>
                <a:lnTo>
                  <a:pt x="0" y="128421"/>
                </a:lnTo>
                <a:lnTo>
                  <a:pt x="0" y="227925"/>
                </a:lnTo>
                <a:lnTo>
                  <a:pt x="7228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5" name="object 25"/>
          <p:cNvSpPr/>
          <p:nvPr userDrawn="1"/>
        </p:nvSpPr>
        <p:spPr>
          <a:xfrm>
            <a:off x="0" y="0"/>
            <a:ext cx="34925" cy="11430"/>
          </a:xfrm>
          <a:custGeom>
            <a:avLst/>
            <a:gdLst/>
            <a:ahLst/>
            <a:cxnLst/>
            <a:rect l="l" t="t" r="r" b="b"/>
            <a:pathLst>
              <a:path w="34925" h="11430">
                <a:moveTo>
                  <a:pt x="34534" y="0"/>
                </a:moveTo>
                <a:lnTo>
                  <a:pt x="0" y="0"/>
                </a:lnTo>
                <a:lnTo>
                  <a:pt x="0" y="10893"/>
                </a:lnTo>
                <a:lnTo>
                  <a:pt x="345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6" name="object 26"/>
          <p:cNvSpPr/>
          <p:nvPr userDrawn="1"/>
        </p:nvSpPr>
        <p:spPr>
          <a:xfrm>
            <a:off x="0" y="0"/>
            <a:ext cx="34925" cy="11430"/>
          </a:xfrm>
          <a:custGeom>
            <a:avLst/>
            <a:gdLst/>
            <a:ahLst/>
            <a:cxnLst/>
            <a:rect l="l" t="t" r="r" b="b"/>
            <a:pathLst>
              <a:path w="34925" h="11430">
                <a:moveTo>
                  <a:pt x="34534" y="0"/>
                </a:moveTo>
                <a:lnTo>
                  <a:pt x="0" y="0"/>
                </a:lnTo>
                <a:lnTo>
                  <a:pt x="0" y="10893"/>
                </a:lnTo>
                <a:lnTo>
                  <a:pt x="345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7" name="object 27"/>
          <p:cNvSpPr/>
          <p:nvPr userDrawn="1"/>
        </p:nvSpPr>
        <p:spPr>
          <a:xfrm>
            <a:off x="8096750" y="88171"/>
            <a:ext cx="291465" cy="167640"/>
          </a:xfrm>
          <a:custGeom>
            <a:avLst/>
            <a:gdLst/>
            <a:ahLst/>
            <a:cxnLst/>
            <a:rect l="l" t="t" r="r" b="b"/>
            <a:pathLst>
              <a:path w="291465" h="167640">
                <a:moveTo>
                  <a:pt x="291243" y="91838"/>
                </a:moveTo>
                <a:lnTo>
                  <a:pt x="90130" y="91838"/>
                </a:lnTo>
                <a:lnTo>
                  <a:pt x="76834" y="167117"/>
                </a:lnTo>
                <a:lnTo>
                  <a:pt x="291243" y="99504"/>
                </a:lnTo>
                <a:lnTo>
                  <a:pt x="291243" y="91838"/>
                </a:lnTo>
                <a:close/>
              </a:path>
              <a:path w="291465" h="167640">
                <a:moveTo>
                  <a:pt x="291243" y="0"/>
                </a:moveTo>
                <a:lnTo>
                  <a:pt x="0" y="91831"/>
                </a:lnTo>
                <a:lnTo>
                  <a:pt x="291243" y="91838"/>
                </a:lnTo>
                <a:lnTo>
                  <a:pt x="2912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8" name="object 28"/>
          <p:cNvSpPr/>
          <p:nvPr userDrawn="1"/>
        </p:nvSpPr>
        <p:spPr>
          <a:xfrm>
            <a:off x="8096750" y="88171"/>
            <a:ext cx="291465" cy="167640"/>
          </a:xfrm>
          <a:custGeom>
            <a:avLst/>
            <a:gdLst/>
            <a:ahLst/>
            <a:cxnLst/>
            <a:rect l="l" t="t" r="r" b="b"/>
            <a:pathLst>
              <a:path w="291465" h="167640">
                <a:moveTo>
                  <a:pt x="291243" y="91838"/>
                </a:moveTo>
                <a:lnTo>
                  <a:pt x="90130" y="91838"/>
                </a:lnTo>
                <a:lnTo>
                  <a:pt x="76834" y="167117"/>
                </a:lnTo>
                <a:lnTo>
                  <a:pt x="291243" y="99504"/>
                </a:lnTo>
                <a:lnTo>
                  <a:pt x="291243" y="91838"/>
                </a:lnTo>
                <a:close/>
              </a:path>
              <a:path w="291465" h="167640">
                <a:moveTo>
                  <a:pt x="291243" y="0"/>
                </a:moveTo>
                <a:lnTo>
                  <a:pt x="0" y="91831"/>
                </a:lnTo>
                <a:lnTo>
                  <a:pt x="291243" y="91838"/>
                </a:lnTo>
                <a:lnTo>
                  <a:pt x="29124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9" name="object 29"/>
          <p:cNvSpPr/>
          <p:nvPr userDrawn="1"/>
        </p:nvSpPr>
        <p:spPr>
          <a:xfrm>
            <a:off x="3" y="276664"/>
            <a:ext cx="234950" cy="168910"/>
          </a:xfrm>
          <a:custGeom>
            <a:avLst/>
            <a:gdLst/>
            <a:ahLst/>
            <a:cxnLst/>
            <a:rect l="l" t="t" r="r" b="b"/>
            <a:pathLst>
              <a:path w="234950" h="168909">
                <a:moveTo>
                  <a:pt x="218176" y="0"/>
                </a:moveTo>
                <a:lnTo>
                  <a:pt x="0" y="68793"/>
                </a:lnTo>
                <a:lnTo>
                  <a:pt x="0" y="168297"/>
                </a:lnTo>
                <a:lnTo>
                  <a:pt x="234829" y="94258"/>
                </a:lnTo>
                <a:lnTo>
                  <a:pt x="21817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0" name="object 30"/>
          <p:cNvSpPr/>
          <p:nvPr userDrawn="1"/>
        </p:nvSpPr>
        <p:spPr>
          <a:xfrm>
            <a:off x="8132985" y="305210"/>
            <a:ext cx="255270" cy="180340"/>
          </a:xfrm>
          <a:custGeom>
            <a:avLst/>
            <a:gdLst/>
            <a:ahLst/>
            <a:cxnLst/>
            <a:rect l="l" t="t" r="r" b="b"/>
            <a:pathLst>
              <a:path w="255270" h="180340">
                <a:moveTo>
                  <a:pt x="255008" y="0"/>
                </a:moveTo>
                <a:lnTo>
                  <a:pt x="18615" y="74534"/>
                </a:lnTo>
                <a:lnTo>
                  <a:pt x="0" y="179918"/>
                </a:lnTo>
                <a:lnTo>
                  <a:pt x="255008" y="99517"/>
                </a:lnTo>
                <a:lnTo>
                  <a:pt x="255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1" name="object 31"/>
          <p:cNvSpPr/>
          <p:nvPr userDrawn="1"/>
        </p:nvSpPr>
        <p:spPr>
          <a:xfrm>
            <a:off x="0" y="482252"/>
            <a:ext cx="271145" cy="180340"/>
          </a:xfrm>
          <a:custGeom>
            <a:avLst/>
            <a:gdLst/>
            <a:ahLst/>
            <a:cxnLst/>
            <a:rect l="l" t="t" r="r" b="b"/>
            <a:pathLst>
              <a:path w="271145" h="180340">
                <a:moveTo>
                  <a:pt x="254502" y="0"/>
                </a:moveTo>
                <a:lnTo>
                  <a:pt x="0" y="80249"/>
                </a:lnTo>
                <a:lnTo>
                  <a:pt x="0" y="179754"/>
                </a:lnTo>
                <a:lnTo>
                  <a:pt x="271155" y="94258"/>
                </a:lnTo>
                <a:lnTo>
                  <a:pt x="2545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2" name="object 32"/>
          <p:cNvSpPr/>
          <p:nvPr userDrawn="1"/>
        </p:nvSpPr>
        <p:spPr>
          <a:xfrm>
            <a:off x="8092394" y="522249"/>
            <a:ext cx="295910" cy="193040"/>
          </a:xfrm>
          <a:custGeom>
            <a:avLst/>
            <a:gdLst/>
            <a:ahLst/>
            <a:cxnLst/>
            <a:rect l="l" t="t" r="r" b="b"/>
            <a:pathLst>
              <a:path w="295909" h="193040">
                <a:moveTo>
                  <a:pt x="295599" y="0"/>
                </a:moveTo>
                <a:lnTo>
                  <a:pt x="18618" y="87336"/>
                </a:lnTo>
                <a:lnTo>
                  <a:pt x="0" y="192720"/>
                </a:lnTo>
                <a:lnTo>
                  <a:pt x="295599" y="99517"/>
                </a:lnTo>
                <a:lnTo>
                  <a:pt x="29559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3" name="object 33"/>
          <p:cNvSpPr/>
          <p:nvPr userDrawn="1"/>
        </p:nvSpPr>
        <p:spPr>
          <a:xfrm>
            <a:off x="0" y="687839"/>
            <a:ext cx="307975" cy="191770"/>
          </a:xfrm>
          <a:custGeom>
            <a:avLst/>
            <a:gdLst/>
            <a:ahLst/>
            <a:cxnLst/>
            <a:rect l="l" t="t" r="r" b="b"/>
            <a:pathLst>
              <a:path w="307975" h="191769">
                <a:moveTo>
                  <a:pt x="290823" y="0"/>
                </a:moveTo>
                <a:lnTo>
                  <a:pt x="0" y="91692"/>
                </a:lnTo>
                <a:lnTo>
                  <a:pt x="0" y="191209"/>
                </a:lnTo>
                <a:lnTo>
                  <a:pt x="307475" y="94258"/>
                </a:lnTo>
                <a:lnTo>
                  <a:pt x="29082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4" name="object 34"/>
          <p:cNvSpPr/>
          <p:nvPr userDrawn="1"/>
        </p:nvSpPr>
        <p:spPr>
          <a:xfrm>
            <a:off x="8051805" y="739287"/>
            <a:ext cx="336550" cy="205740"/>
          </a:xfrm>
          <a:custGeom>
            <a:avLst/>
            <a:gdLst/>
            <a:ahLst/>
            <a:cxnLst/>
            <a:rect l="l" t="t" r="r" b="b"/>
            <a:pathLst>
              <a:path w="336550" h="205740">
                <a:moveTo>
                  <a:pt x="336188" y="0"/>
                </a:moveTo>
                <a:lnTo>
                  <a:pt x="18605" y="100137"/>
                </a:lnTo>
                <a:lnTo>
                  <a:pt x="0" y="205509"/>
                </a:lnTo>
                <a:lnTo>
                  <a:pt x="336188" y="99517"/>
                </a:lnTo>
                <a:lnTo>
                  <a:pt x="33618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5" name="object 35"/>
          <p:cNvSpPr/>
          <p:nvPr userDrawn="1"/>
        </p:nvSpPr>
        <p:spPr>
          <a:xfrm>
            <a:off x="5" y="893425"/>
            <a:ext cx="344170" cy="203200"/>
          </a:xfrm>
          <a:custGeom>
            <a:avLst/>
            <a:gdLst/>
            <a:ahLst/>
            <a:cxnLst/>
            <a:rect l="l" t="t" r="r" b="b"/>
            <a:pathLst>
              <a:path w="344170" h="203200">
                <a:moveTo>
                  <a:pt x="327139" y="0"/>
                </a:moveTo>
                <a:lnTo>
                  <a:pt x="0" y="103149"/>
                </a:lnTo>
                <a:lnTo>
                  <a:pt x="0" y="202666"/>
                </a:lnTo>
                <a:lnTo>
                  <a:pt x="343789" y="94259"/>
                </a:lnTo>
                <a:lnTo>
                  <a:pt x="32713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6" name="object 36"/>
          <p:cNvSpPr/>
          <p:nvPr userDrawn="1"/>
        </p:nvSpPr>
        <p:spPr>
          <a:xfrm>
            <a:off x="6974815" y="956326"/>
            <a:ext cx="1413510" cy="445770"/>
          </a:xfrm>
          <a:custGeom>
            <a:avLst/>
            <a:gdLst/>
            <a:ahLst/>
            <a:cxnLst/>
            <a:rect l="l" t="t" r="r" b="b"/>
            <a:pathLst>
              <a:path w="1413509" h="445769">
                <a:moveTo>
                  <a:pt x="1000606" y="229599"/>
                </a:moveTo>
                <a:lnTo>
                  <a:pt x="684979" y="229601"/>
                </a:lnTo>
                <a:lnTo>
                  <a:pt x="0" y="445575"/>
                </a:lnTo>
                <a:lnTo>
                  <a:pt x="315607" y="445575"/>
                </a:lnTo>
                <a:lnTo>
                  <a:pt x="1000606" y="229599"/>
                </a:lnTo>
                <a:close/>
              </a:path>
              <a:path w="1413509" h="445769">
                <a:moveTo>
                  <a:pt x="1413178" y="0"/>
                </a:moveTo>
                <a:lnTo>
                  <a:pt x="1051564" y="114018"/>
                </a:lnTo>
                <a:lnTo>
                  <a:pt x="1046982" y="122716"/>
                </a:lnTo>
                <a:lnTo>
                  <a:pt x="1044597" y="129949"/>
                </a:lnTo>
                <a:lnTo>
                  <a:pt x="1038359" y="139085"/>
                </a:lnTo>
                <a:lnTo>
                  <a:pt x="1031359" y="152374"/>
                </a:lnTo>
                <a:lnTo>
                  <a:pt x="1022350" y="162532"/>
                </a:lnTo>
                <a:lnTo>
                  <a:pt x="1016734" y="170757"/>
                </a:lnTo>
                <a:lnTo>
                  <a:pt x="1010222" y="176207"/>
                </a:lnTo>
                <a:lnTo>
                  <a:pt x="1003018" y="184330"/>
                </a:lnTo>
                <a:lnTo>
                  <a:pt x="988273" y="194576"/>
                </a:lnTo>
                <a:lnTo>
                  <a:pt x="979155" y="202207"/>
                </a:lnTo>
                <a:lnTo>
                  <a:pt x="973897" y="204566"/>
                </a:lnTo>
                <a:lnTo>
                  <a:pt x="967996" y="208667"/>
                </a:lnTo>
                <a:lnTo>
                  <a:pt x="945154" y="217462"/>
                </a:lnTo>
                <a:lnTo>
                  <a:pt x="934048" y="222445"/>
                </a:lnTo>
                <a:lnTo>
                  <a:pt x="931139" y="222859"/>
                </a:lnTo>
                <a:lnTo>
                  <a:pt x="927749" y="224164"/>
                </a:lnTo>
                <a:lnTo>
                  <a:pt x="883754" y="229599"/>
                </a:lnTo>
                <a:lnTo>
                  <a:pt x="1000606" y="229599"/>
                </a:lnTo>
                <a:lnTo>
                  <a:pt x="1413178" y="99517"/>
                </a:lnTo>
                <a:lnTo>
                  <a:pt x="141317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7" name="object 37"/>
          <p:cNvSpPr/>
          <p:nvPr userDrawn="1"/>
        </p:nvSpPr>
        <p:spPr>
          <a:xfrm>
            <a:off x="5" y="1095813"/>
            <a:ext cx="455295" cy="217804"/>
          </a:xfrm>
          <a:custGeom>
            <a:avLst/>
            <a:gdLst/>
            <a:ahLst/>
            <a:cxnLst/>
            <a:rect l="l" t="t" r="r" b="b"/>
            <a:pathLst>
              <a:path w="455295" h="217805">
                <a:moveTo>
                  <a:pt x="373621" y="0"/>
                </a:moveTo>
                <a:lnTo>
                  <a:pt x="0" y="117805"/>
                </a:lnTo>
                <a:lnTo>
                  <a:pt x="0" y="217322"/>
                </a:lnTo>
                <a:lnTo>
                  <a:pt x="179992" y="160567"/>
                </a:lnTo>
                <a:lnTo>
                  <a:pt x="180000" y="95383"/>
                </a:lnTo>
                <a:lnTo>
                  <a:pt x="386713" y="95383"/>
                </a:lnTo>
                <a:lnTo>
                  <a:pt x="454761" y="73926"/>
                </a:lnTo>
                <a:lnTo>
                  <a:pt x="436982" y="64071"/>
                </a:lnTo>
                <a:lnTo>
                  <a:pt x="433972" y="62721"/>
                </a:lnTo>
                <a:lnTo>
                  <a:pt x="432845" y="61778"/>
                </a:lnTo>
                <a:lnTo>
                  <a:pt x="430371" y="60407"/>
                </a:lnTo>
                <a:lnTo>
                  <a:pt x="408447" y="43354"/>
                </a:lnTo>
                <a:lnTo>
                  <a:pt x="399748" y="34108"/>
                </a:lnTo>
                <a:lnTo>
                  <a:pt x="396436" y="31339"/>
                </a:lnTo>
                <a:lnTo>
                  <a:pt x="394561" y="28595"/>
                </a:lnTo>
                <a:lnTo>
                  <a:pt x="389396" y="23106"/>
                </a:lnTo>
                <a:lnTo>
                  <a:pt x="373621" y="0"/>
                </a:lnTo>
                <a:close/>
              </a:path>
              <a:path w="455295" h="217805">
                <a:moveTo>
                  <a:pt x="386713" y="95383"/>
                </a:moveTo>
                <a:lnTo>
                  <a:pt x="180000" y="95383"/>
                </a:lnTo>
                <a:lnTo>
                  <a:pt x="204406" y="135551"/>
                </a:lnTo>
                <a:lnTo>
                  <a:pt x="204847" y="136213"/>
                </a:lnTo>
                <a:lnTo>
                  <a:pt x="215244" y="149450"/>
                </a:lnTo>
                <a:lnTo>
                  <a:pt x="386713" y="95383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8" name="object 38"/>
          <p:cNvSpPr/>
          <p:nvPr userDrawn="1"/>
        </p:nvSpPr>
        <p:spPr>
          <a:xfrm>
            <a:off x="8208002" y="1173366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9" name="object 39"/>
          <p:cNvSpPr/>
          <p:nvPr userDrawn="1"/>
        </p:nvSpPr>
        <p:spPr>
          <a:xfrm>
            <a:off x="8208002" y="1173366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0" name="object 40"/>
          <p:cNvSpPr/>
          <p:nvPr userDrawn="1"/>
        </p:nvSpPr>
        <p:spPr>
          <a:xfrm>
            <a:off x="628645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59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1" name="object 41"/>
          <p:cNvSpPr/>
          <p:nvPr userDrawn="1"/>
        </p:nvSpPr>
        <p:spPr>
          <a:xfrm>
            <a:off x="628645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59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2" name="object 42"/>
          <p:cNvSpPr/>
          <p:nvPr userDrawn="1"/>
        </p:nvSpPr>
        <p:spPr>
          <a:xfrm>
            <a:off x="559809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59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3" name="object 43"/>
          <p:cNvSpPr/>
          <p:nvPr userDrawn="1"/>
        </p:nvSpPr>
        <p:spPr>
          <a:xfrm>
            <a:off x="559809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59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4" name="object 44"/>
          <p:cNvSpPr/>
          <p:nvPr userDrawn="1"/>
        </p:nvSpPr>
        <p:spPr>
          <a:xfrm>
            <a:off x="4909731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5" name="object 45"/>
          <p:cNvSpPr/>
          <p:nvPr userDrawn="1"/>
        </p:nvSpPr>
        <p:spPr>
          <a:xfrm>
            <a:off x="4909731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6" name="object 46"/>
          <p:cNvSpPr/>
          <p:nvPr userDrawn="1"/>
        </p:nvSpPr>
        <p:spPr>
          <a:xfrm>
            <a:off x="422137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590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07" y="215974"/>
                </a:lnTo>
                <a:lnTo>
                  <a:pt x="100059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7" name="object 47"/>
          <p:cNvSpPr/>
          <p:nvPr userDrawn="1"/>
        </p:nvSpPr>
        <p:spPr>
          <a:xfrm>
            <a:off x="422137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590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07" y="215974"/>
                </a:lnTo>
                <a:lnTo>
                  <a:pt x="10005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8" name="object 48"/>
          <p:cNvSpPr/>
          <p:nvPr userDrawn="1"/>
        </p:nvSpPr>
        <p:spPr>
          <a:xfrm>
            <a:off x="353300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9" name="object 49"/>
          <p:cNvSpPr/>
          <p:nvPr userDrawn="1"/>
        </p:nvSpPr>
        <p:spPr>
          <a:xfrm>
            <a:off x="353300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0" name="object 50"/>
          <p:cNvSpPr/>
          <p:nvPr userDrawn="1"/>
        </p:nvSpPr>
        <p:spPr>
          <a:xfrm>
            <a:off x="284464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1" name="object 51"/>
          <p:cNvSpPr/>
          <p:nvPr userDrawn="1"/>
        </p:nvSpPr>
        <p:spPr>
          <a:xfrm>
            <a:off x="284464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2" name="object 52"/>
          <p:cNvSpPr/>
          <p:nvPr userDrawn="1"/>
        </p:nvSpPr>
        <p:spPr>
          <a:xfrm>
            <a:off x="215628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3" name="object 53"/>
          <p:cNvSpPr/>
          <p:nvPr userDrawn="1"/>
        </p:nvSpPr>
        <p:spPr>
          <a:xfrm>
            <a:off x="2156282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4" name="object 54"/>
          <p:cNvSpPr/>
          <p:nvPr userDrawn="1"/>
        </p:nvSpPr>
        <p:spPr>
          <a:xfrm>
            <a:off x="1467909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95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5" name="object 55"/>
          <p:cNvSpPr/>
          <p:nvPr userDrawn="1"/>
        </p:nvSpPr>
        <p:spPr>
          <a:xfrm>
            <a:off x="1467909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95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6" name="object 56"/>
          <p:cNvSpPr/>
          <p:nvPr userDrawn="1"/>
        </p:nvSpPr>
        <p:spPr>
          <a:xfrm>
            <a:off x="77955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7" name="object 57"/>
          <p:cNvSpPr/>
          <p:nvPr userDrawn="1"/>
        </p:nvSpPr>
        <p:spPr>
          <a:xfrm>
            <a:off x="779550" y="1185927"/>
            <a:ext cx="1000760" cy="216535"/>
          </a:xfrm>
          <a:custGeom>
            <a:avLst/>
            <a:gdLst/>
            <a:ahLst/>
            <a:cxnLst/>
            <a:rect l="l" t="t" r="r" b="b"/>
            <a:pathLst>
              <a:path w="1000760" h="216534">
                <a:moveTo>
                  <a:pt x="1000603" y="0"/>
                </a:moveTo>
                <a:lnTo>
                  <a:pt x="684982" y="0"/>
                </a:lnTo>
                <a:lnTo>
                  <a:pt x="0" y="215974"/>
                </a:lnTo>
                <a:lnTo>
                  <a:pt x="315620" y="215974"/>
                </a:lnTo>
                <a:lnTo>
                  <a:pt x="1000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8" name="object 58"/>
          <p:cNvSpPr/>
          <p:nvPr userDrawn="1"/>
        </p:nvSpPr>
        <p:spPr>
          <a:xfrm>
            <a:off x="307794" y="1185927"/>
            <a:ext cx="7869555" cy="216535"/>
          </a:xfrm>
          <a:custGeom>
            <a:avLst/>
            <a:gdLst/>
            <a:ahLst/>
            <a:cxnLst/>
            <a:rect l="l" t="t" r="r" b="b"/>
            <a:pathLst>
              <a:path w="7869555" h="216534">
                <a:moveTo>
                  <a:pt x="783999" y="0"/>
                </a:moveTo>
                <a:lnTo>
                  <a:pt x="468379" y="0"/>
                </a:lnTo>
                <a:lnTo>
                  <a:pt x="0" y="147682"/>
                </a:lnTo>
                <a:lnTo>
                  <a:pt x="33829" y="168362"/>
                </a:lnTo>
                <a:lnTo>
                  <a:pt x="73031" y="186663"/>
                </a:lnTo>
                <a:lnTo>
                  <a:pt x="117108" y="201552"/>
                </a:lnTo>
                <a:lnTo>
                  <a:pt x="132461" y="205433"/>
                </a:lnTo>
                <a:lnTo>
                  <a:pt x="783999" y="0"/>
                </a:lnTo>
                <a:close/>
              </a:path>
              <a:path w="7869555" h="216534">
                <a:moveTo>
                  <a:pt x="7869072" y="54008"/>
                </a:moveTo>
                <a:lnTo>
                  <a:pt x="7355365" y="215974"/>
                </a:lnTo>
                <a:lnTo>
                  <a:pt x="7550749" y="215974"/>
                </a:lnTo>
                <a:lnTo>
                  <a:pt x="7599420" y="212959"/>
                </a:lnTo>
                <a:lnTo>
                  <a:pt x="7646426" y="204211"/>
                </a:lnTo>
                <a:lnTo>
                  <a:pt x="7691402" y="190057"/>
                </a:lnTo>
                <a:lnTo>
                  <a:pt x="7733970" y="170821"/>
                </a:lnTo>
                <a:lnTo>
                  <a:pt x="7773753" y="146828"/>
                </a:lnTo>
                <a:lnTo>
                  <a:pt x="7810369" y="118400"/>
                </a:lnTo>
                <a:lnTo>
                  <a:pt x="7843440" y="85861"/>
                </a:lnTo>
                <a:lnTo>
                  <a:pt x="7869072" y="540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9" name="object 59"/>
          <p:cNvSpPr/>
          <p:nvPr userDrawn="1"/>
        </p:nvSpPr>
        <p:spPr>
          <a:xfrm>
            <a:off x="307794" y="1185927"/>
            <a:ext cx="7869555" cy="216535"/>
          </a:xfrm>
          <a:custGeom>
            <a:avLst/>
            <a:gdLst/>
            <a:ahLst/>
            <a:cxnLst/>
            <a:rect l="l" t="t" r="r" b="b"/>
            <a:pathLst>
              <a:path w="7869555" h="216534">
                <a:moveTo>
                  <a:pt x="783999" y="0"/>
                </a:moveTo>
                <a:lnTo>
                  <a:pt x="468379" y="0"/>
                </a:lnTo>
                <a:lnTo>
                  <a:pt x="0" y="147682"/>
                </a:lnTo>
                <a:lnTo>
                  <a:pt x="33829" y="168362"/>
                </a:lnTo>
                <a:lnTo>
                  <a:pt x="73031" y="186663"/>
                </a:lnTo>
                <a:lnTo>
                  <a:pt x="117108" y="201552"/>
                </a:lnTo>
                <a:lnTo>
                  <a:pt x="132461" y="205433"/>
                </a:lnTo>
                <a:lnTo>
                  <a:pt x="783999" y="0"/>
                </a:lnTo>
                <a:close/>
              </a:path>
              <a:path w="7869555" h="216534">
                <a:moveTo>
                  <a:pt x="7869072" y="54008"/>
                </a:moveTo>
                <a:lnTo>
                  <a:pt x="7355365" y="215974"/>
                </a:lnTo>
                <a:lnTo>
                  <a:pt x="7550749" y="215974"/>
                </a:lnTo>
                <a:lnTo>
                  <a:pt x="7599420" y="212959"/>
                </a:lnTo>
                <a:lnTo>
                  <a:pt x="7646426" y="204211"/>
                </a:lnTo>
                <a:lnTo>
                  <a:pt x="7691402" y="190057"/>
                </a:lnTo>
                <a:lnTo>
                  <a:pt x="7733970" y="170821"/>
                </a:lnTo>
                <a:lnTo>
                  <a:pt x="7773753" y="146828"/>
                </a:lnTo>
                <a:lnTo>
                  <a:pt x="7810369" y="118400"/>
                </a:lnTo>
                <a:lnTo>
                  <a:pt x="7843440" y="85861"/>
                </a:lnTo>
                <a:lnTo>
                  <a:pt x="7869072" y="540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0" name="object 60"/>
          <p:cNvSpPr/>
          <p:nvPr userDrawn="1"/>
        </p:nvSpPr>
        <p:spPr>
          <a:xfrm>
            <a:off x="5" y="1373902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1" name="object 61"/>
          <p:cNvSpPr/>
          <p:nvPr userDrawn="1"/>
        </p:nvSpPr>
        <p:spPr>
          <a:xfrm>
            <a:off x="8208002" y="1390409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04"/>
                </a:lnTo>
                <a:lnTo>
                  <a:pt x="17999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2" name="object 62"/>
          <p:cNvSpPr/>
          <p:nvPr userDrawn="1"/>
        </p:nvSpPr>
        <p:spPr>
          <a:xfrm>
            <a:off x="8208002" y="1390409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04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3" name="object 63"/>
          <p:cNvSpPr/>
          <p:nvPr userDrawn="1"/>
        </p:nvSpPr>
        <p:spPr>
          <a:xfrm>
            <a:off x="5" y="1590942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4" name="object 64"/>
          <p:cNvSpPr/>
          <p:nvPr userDrawn="1"/>
        </p:nvSpPr>
        <p:spPr>
          <a:xfrm>
            <a:off x="8208002" y="1607448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5" name="object 65"/>
          <p:cNvSpPr/>
          <p:nvPr userDrawn="1"/>
        </p:nvSpPr>
        <p:spPr>
          <a:xfrm>
            <a:off x="5" y="1807981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6" name="object 66"/>
          <p:cNvSpPr/>
          <p:nvPr userDrawn="1"/>
        </p:nvSpPr>
        <p:spPr>
          <a:xfrm>
            <a:off x="8208002" y="1824486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7" name="object 67"/>
          <p:cNvSpPr/>
          <p:nvPr userDrawn="1"/>
        </p:nvSpPr>
        <p:spPr>
          <a:xfrm>
            <a:off x="5" y="202502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8" name="object 68"/>
          <p:cNvSpPr/>
          <p:nvPr userDrawn="1"/>
        </p:nvSpPr>
        <p:spPr>
          <a:xfrm>
            <a:off x="8208002" y="2041525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9" name="object 69"/>
          <p:cNvSpPr/>
          <p:nvPr userDrawn="1"/>
        </p:nvSpPr>
        <p:spPr>
          <a:xfrm>
            <a:off x="5" y="2242062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0" name="object 70"/>
          <p:cNvSpPr/>
          <p:nvPr userDrawn="1"/>
        </p:nvSpPr>
        <p:spPr>
          <a:xfrm>
            <a:off x="8208002" y="225856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1" name="object 71"/>
          <p:cNvSpPr/>
          <p:nvPr userDrawn="1"/>
        </p:nvSpPr>
        <p:spPr>
          <a:xfrm>
            <a:off x="5" y="2459101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2" name="object 72"/>
          <p:cNvSpPr/>
          <p:nvPr userDrawn="1"/>
        </p:nvSpPr>
        <p:spPr>
          <a:xfrm>
            <a:off x="8208002" y="2475602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3" name="object 73"/>
          <p:cNvSpPr/>
          <p:nvPr userDrawn="1"/>
        </p:nvSpPr>
        <p:spPr>
          <a:xfrm>
            <a:off x="5" y="267614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04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4" name="object 74"/>
          <p:cNvSpPr/>
          <p:nvPr userDrawn="1"/>
        </p:nvSpPr>
        <p:spPr>
          <a:xfrm>
            <a:off x="8208002" y="2692645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04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5" name="object 75"/>
          <p:cNvSpPr/>
          <p:nvPr userDrawn="1"/>
        </p:nvSpPr>
        <p:spPr>
          <a:xfrm>
            <a:off x="5" y="2893183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6" name="object 76"/>
          <p:cNvSpPr/>
          <p:nvPr userDrawn="1"/>
        </p:nvSpPr>
        <p:spPr>
          <a:xfrm>
            <a:off x="8208002" y="290968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4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04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7" name="object 77"/>
          <p:cNvSpPr/>
          <p:nvPr userDrawn="1"/>
        </p:nvSpPr>
        <p:spPr>
          <a:xfrm>
            <a:off x="5" y="3110222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8" name="object 78"/>
          <p:cNvSpPr/>
          <p:nvPr userDrawn="1"/>
        </p:nvSpPr>
        <p:spPr>
          <a:xfrm>
            <a:off x="8208002" y="312672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9" name="object 79"/>
          <p:cNvSpPr/>
          <p:nvPr userDrawn="1"/>
        </p:nvSpPr>
        <p:spPr>
          <a:xfrm>
            <a:off x="5" y="3327260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0" name="object 80"/>
          <p:cNvSpPr/>
          <p:nvPr userDrawn="1"/>
        </p:nvSpPr>
        <p:spPr>
          <a:xfrm>
            <a:off x="8208002" y="3343761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1" name="object 81"/>
          <p:cNvSpPr/>
          <p:nvPr userDrawn="1"/>
        </p:nvSpPr>
        <p:spPr>
          <a:xfrm>
            <a:off x="5" y="3544299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2" name="object 82"/>
          <p:cNvSpPr/>
          <p:nvPr userDrawn="1"/>
        </p:nvSpPr>
        <p:spPr>
          <a:xfrm>
            <a:off x="8208002" y="3560801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17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3" name="object 83"/>
          <p:cNvSpPr/>
          <p:nvPr userDrawn="1"/>
        </p:nvSpPr>
        <p:spPr>
          <a:xfrm>
            <a:off x="5" y="3761339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2" y="9951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4" name="object 84"/>
          <p:cNvSpPr/>
          <p:nvPr userDrawn="1"/>
        </p:nvSpPr>
        <p:spPr>
          <a:xfrm>
            <a:off x="8208002" y="3777844"/>
            <a:ext cx="180340" cy="156845"/>
          </a:xfrm>
          <a:custGeom>
            <a:avLst/>
            <a:gdLst/>
            <a:ahLst/>
            <a:cxnLst/>
            <a:rect l="l" t="t" r="r" b="b"/>
            <a:pathLst>
              <a:path w="180340" h="156845">
                <a:moveTo>
                  <a:pt x="179991" y="0"/>
                </a:moveTo>
                <a:lnTo>
                  <a:pt x="0" y="56754"/>
                </a:lnTo>
                <a:lnTo>
                  <a:pt x="0" y="156259"/>
                </a:lnTo>
                <a:lnTo>
                  <a:pt x="179991" y="99504"/>
                </a:lnTo>
                <a:lnTo>
                  <a:pt x="1799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5" name="object 85"/>
          <p:cNvSpPr/>
          <p:nvPr userDrawn="1"/>
        </p:nvSpPr>
        <p:spPr>
          <a:xfrm>
            <a:off x="5" y="3978378"/>
            <a:ext cx="211454" cy="156845"/>
          </a:xfrm>
          <a:custGeom>
            <a:avLst/>
            <a:gdLst/>
            <a:ahLst/>
            <a:cxnLst/>
            <a:rect l="l" t="t" r="r" b="b"/>
            <a:pathLst>
              <a:path w="211454" h="156845">
                <a:moveTo>
                  <a:pt x="179992" y="0"/>
                </a:moveTo>
                <a:lnTo>
                  <a:pt x="0" y="56754"/>
                </a:lnTo>
                <a:lnTo>
                  <a:pt x="0" y="156259"/>
                </a:lnTo>
                <a:lnTo>
                  <a:pt x="211366" y="89622"/>
                </a:lnTo>
                <a:lnTo>
                  <a:pt x="179992" y="89622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6" name="object 86"/>
          <p:cNvSpPr/>
          <p:nvPr userDrawn="1"/>
        </p:nvSpPr>
        <p:spPr>
          <a:xfrm>
            <a:off x="7585219" y="3994883"/>
            <a:ext cx="803275" cy="253365"/>
          </a:xfrm>
          <a:custGeom>
            <a:avLst/>
            <a:gdLst/>
            <a:ahLst/>
            <a:cxnLst/>
            <a:rect l="l" t="t" r="r" b="b"/>
            <a:pathLst>
              <a:path w="803275" h="253364">
                <a:moveTo>
                  <a:pt x="802774" y="0"/>
                </a:moveTo>
                <a:lnTo>
                  <a:pt x="622782" y="56754"/>
                </a:lnTo>
                <a:lnTo>
                  <a:pt x="622777" y="73117"/>
                </a:lnTo>
                <a:lnTo>
                  <a:pt x="570874" y="73117"/>
                </a:lnTo>
                <a:lnTo>
                  <a:pt x="0" y="253109"/>
                </a:lnTo>
                <a:lnTo>
                  <a:pt x="315620" y="253109"/>
                </a:lnTo>
                <a:lnTo>
                  <a:pt x="802774" y="99517"/>
                </a:lnTo>
                <a:lnTo>
                  <a:pt x="8027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7" name="object 87"/>
          <p:cNvSpPr/>
          <p:nvPr userDrawn="1"/>
        </p:nvSpPr>
        <p:spPr>
          <a:xfrm>
            <a:off x="689685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8" name="object 88"/>
          <p:cNvSpPr/>
          <p:nvPr userDrawn="1"/>
        </p:nvSpPr>
        <p:spPr>
          <a:xfrm>
            <a:off x="689685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9" name="object 89"/>
          <p:cNvSpPr/>
          <p:nvPr userDrawn="1"/>
        </p:nvSpPr>
        <p:spPr>
          <a:xfrm>
            <a:off x="6208483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0" name="object 90"/>
          <p:cNvSpPr/>
          <p:nvPr userDrawn="1"/>
        </p:nvSpPr>
        <p:spPr>
          <a:xfrm>
            <a:off x="6208483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1" name="object 91"/>
          <p:cNvSpPr/>
          <p:nvPr userDrawn="1"/>
        </p:nvSpPr>
        <p:spPr>
          <a:xfrm>
            <a:off x="5520124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2" name="object 92"/>
          <p:cNvSpPr/>
          <p:nvPr userDrawn="1"/>
        </p:nvSpPr>
        <p:spPr>
          <a:xfrm>
            <a:off x="5520124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3" name="object 93"/>
          <p:cNvSpPr/>
          <p:nvPr userDrawn="1"/>
        </p:nvSpPr>
        <p:spPr>
          <a:xfrm>
            <a:off x="483176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4" name="object 94"/>
          <p:cNvSpPr/>
          <p:nvPr userDrawn="1"/>
        </p:nvSpPr>
        <p:spPr>
          <a:xfrm>
            <a:off x="483176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5" name="object 95"/>
          <p:cNvSpPr/>
          <p:nvPr userDrawn="1"/>
        </p:nvSpPr>
        <p:spPr>
          <a:xfrm>
            <a:off x="414340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6" name="object 96"/>
          <p:cNvSpPr/>
          <p:nvPr userDrawn="1"/>
        </p:nvSpPr>
        <p:spPr>
          <a:xfrm>
            <a:off x="414340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7" name="object 97"/>
          <p:cNvSpPr/>
          <p:nvPr userDrawn="1"/>
        </p:nvSpPr>
        <p:spPr>
          <a:xfrm>
            <a:off x="345504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8" name="object 98"/>
          <p:cNvSpPr/>
          <p:nvPr userDrawn="1"/>
        </p:nvSpPr>
        <p:spPr>
          <a:xfrm>
            <a:off x="345504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9" name="object 99"/>
          <p:cNvSpPr/>
          <p:nvPr userDrawn="1"/>
        </p:nvSpPr>
        <p:spPr>
          <a:xfrm>
            <a:off x="2766674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0" name="object 100"/>
          <p:cNvSpPr/>
          <p:nvPr userDrawn="1"/>
        </p:nvSpPr>
        <p:spPr>
          <a:xfrm>
            <a:off x="2766674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5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1" name="object 101"/>
          <p:cNvSpPr/>
          <p:nvPr userDrawn="1"/>
        </p:nvSpPr>
        <p:spPr>
          <a:xfrm>
            <a:off x="207831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2" name="object 102"/>
          <p:cNvSpPr/>
          <p:nvPr userDrawn="1"/>
        </p:nvSpPr>
        <p:spPr>
          <a:xfrm>
            <a:off x="2078315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3" name="object 103"/>
          <p:cNvSpPr/>
          <p:nvPr userDrawn="1"/>
        </p:nvSpPr>
        <p:spPr>
          <a:xfrm>
            <a:off x="138995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4" name="object 104"/>
          <p:cNvSpPr/>
          <p:nvPr userDrawn="1"/>
        </p:nvSpPr>
        <p:spPr>
          <a:xfrm>
            <a:off x="1389956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5" name="object 105"/>
          <p:cNvSpPr/>
          <p:nvPr userDrawn="1"/>
        </p:nvSpPr>
        <p:spPr>
          <a:xfrm>
            <a:off x="701597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6" name="object 106"/>
          <p:cNvSpPr/>
          <p:nvPr userDrawn="1"/>
        </p:nvSpPr>
        <p:spPr>
          <a:xfrm>
            <a:off x="701597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94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20" y="179992"/>
                </a:lnTo>
                <a:lnTo>
                  <a:pt x="8864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7" name="object 107"/>
          <p:cNvSpPr/>
          <p:nvPr userDrawn="1"/>
        </p:nvSpPr>
        <p:spPr>
          <a:xfrm>
            <a:off x="13239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8" name="object 108"/>
          <p:cNvSpPr/>
          <p:nvPr userDrawn="1"/>
        </p:nvSpPr>
        <p:spPr>
          <a:xfrm>
            <a:off x="13239" y="4068000"/>
            <a:ext cx="887094" cy="180340"/>
          </a:xfrm>
          <a:custGeom>
            <a:avLst/>
            <a:gdLst/>
            <a:ahLst/>
            <a:cxnLst/>
            <a:rect l="l" t="t" r="r" b="b"/>
            <a:pathLst>
              <a:path w="887094" h="180339">
                <a:moveTo>
                  <a:pt x="886481" y="0"/>
                </a:moveTo>
                <a:lnTo>
                  <a:pt x="570874" y="0"/>
                </a:lnTo>
                <a:lnTo>
                  <a:pt x="0" y="179992"/>
                </a:lnTo>
                <a:lnTo>
                  <a:pt x="315607" y="179992"/>
                </a:lnTo>
                <a:lnTo>
                  <a:pt x="8864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9" name="object 109"/>
          <p:cNvSpPr/>
          <p:nvPr userDrawn="1"/>
        </p:nvSpPr>
        <p:spPr>
          <a:xfrm>
            <a:off x="8273584" y="4211922"/>
            <a:ext cx="114935" cy="36195"/>
          </a:xfrm>
          <a:custGeom>
            <a:avLst/>
            <a:gdLst/>
            <a:ahLst/>
            <a:cxnLst/>
            <a:rect l="l" t="t" r="r" b="b"/>
            <a:pathLst>
              <a:path w="114934" h="36195">
                <a:moveTo>
                  <a:pt x="114409" y="0"/>
                </a:moveTo>
                <a:lnTo>
                  <a:pt x="0" y="36075"/>
                </a:lnTo>
                <a:lnTo>
                  <a:pt x="114409" y="36075"/>
                </a:lnTo>
                <a:lnTo>
                  <a:pt x="1144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0" name="object 110"/>
          <p:cNvSpPr/>
          <p:nvPr userDrawn="1"/>
        </p:nvSpPr>
        <p:spPr>
          <a:xfrm>
            <a:off x="8273584" y="4211922"/>
            <a:ext cx="114935" cy="36195"/>
          </a:xfrm>
          <a:custGeom>
            <a:avLst/>
            <a:gdLst/>
            <a:ahLst/>
            <a:cxnLst/>
            <a:rect l="l" t="t" r="r" b="b"/>
            <a:pathLst>
              <a:path w="114934" h="36195">
                <a:moveTo>
                  <a:pt x="114409" y="0"/>
                </a:moveTo>
                <a:lnTo>
                  <a:pt x="0" y="36075"/>
                </a:lnTo>
                <a:lnTo>
                  <a:pt x="114409" y="36075"/>
                </a:lnTo>
                <a:lnTo>
                  <a:pt x="11440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1" name="object 111"/>
          <p:cNvSpPr/>
          <p:nvPr userDrawn="1"/>
        </p:nvSpPr>
        <p:spPr>
          <a:xfrm>
            <a:off x="479418" y="3995989"/>
            <a:ext cx="7505065" cy="0"/>
          </a:xfrm>
          <a:custGeom>
            <a:avLst/>
            <a:gdLst/>
            <a:ahLst/>
            <a:cxnLst/>
            <a:rect l="l" t="t" r="r" b="b"/>
            <a:pathLst>
              <a:path w="7505065">
                <a:moveTo>
                  <a:pt x="0" y="0"/>
                </a:moveTo>
                <a:lnTo>
                  <a:pt x="7504963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2" name="object 112"/>
          <p:cNvSpPr/>
          <p:nvPr userDrawn="1"/>
        </p:nvSpPr>
        <p:spPr>
          <a:xfrm>
            <a:off x="8135991" y="1527902"/>
            <a:ext cx="0" cy="2250440"/>
          </a:xfrm>
          <a:custGeom>
            <a:avLst/>
            <a:gdLst/>
            <a:ahLst/>
            <a:cxnLst/>
            <a:rect l="l" t="t" r="r" b="b"/>
            <a:pathLst>
              <a:path h="2250440">
                <a:moveTo>
                  <a:pt x="0" y="2250313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3" name="object 113"/>
          <p:cNvSpPr/>
          <p:nvPr userDrawn="1"/>
        </p:nvSpPr>
        <p:spPr>
          <a:xfrm>
            <a:off x="682122" y="1473897"/>
            <a:ext cx="6947534" cy="0"/>
          </a:xfrm>
          <a:custGeom>
            <a:avLst/>
            <a:gdLst/>
            <a:ahLst/>
            <a:cxnLst/>
            <a:rect l="l" t="t" r="r" b="b"/>
            <a:pathLst>
              <a:path w="6947534">
                <a:moveTo>
                  <a:pt x="6947382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4" name="object 114"/>
          <p:cNvSpPr/>
          <p:nvPr userDrawn="1"/>
        </p:nvSpPr>
        <p:spPr>
          <a:xfrm>
            <a:off x="251994" y="1600534"/>
            <a:ext cx="0" cy="2250440"/>
          </a:xfrm>
          <a:custGeom>
            <a:avLst/>
            <a:gdLst/>
            <a:ahLst/>
            <a:cxnLst/>
            <a:rect l="l" t="t" r="r" b="b"/>
            <a:pathLst>
              <a:path h="2250440">
                <a:moveTo>
                  <a:pt x="0" y="0"/>
                </a:moveTo>
                <a:lnTo>
                  <a:pt x="0" y="2250274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5" name="object 115"/>
          <p:cNvSpPr/>
          <p:nvPr userDrawn="1"/>
        </p:nvSpPr>
        <p:spPr>
          <a:xfrm>
            <a:off x="8060184" y="3923395"/>
            <a:ext cx="76200" cy="73025"/>
          </a:xfrm>
          <a:custGeom>
            <a:avLst/>
            <a:gdLst/>
            <a:ahLst/>
            <a:cxnLst/>
            <a:rect l="l" t="t" r="r" b="b"/>
            <a:pathLst>
              <a:path w="76200" h="73025">
                <a:moveTo>
                  <a:pt x="0" y="72593"/>
                </a:moveTo>
                <a:lnTo>
                  <a:pt x="75806" y="72593"/>
                </a:lnTo>
                <a:lnTo>
                  <a:pt x="75806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6" name="object 116"/>
          <p:cNvSpPr/>
          <p:nvPr userDrawn="1"/>
        </p:nvSpPr>
        <p:spPr>
          <a:xfrm>
            <a:off x="8073011" y="1382710"/>
            <a:ext cx="63500" cy="73025"/>
          </a:xfrm>
          <a:custGeom>
            <a:avLst/>
            <a:gdLst/>
            <a:ahLst/>
            <a:cxnLst/>
            <a:rect l="l" t="t" r="r" b="b"/>
            <a:pathLst>
              <a:path w="63500" h="73025">
                <a:moveTo>
                  <a:pt x="62979" y="72593"/>
                </a:moveTo>
                <a:lnTo>
                  <a:pt x="62979" y="0"/>
                </a:lnTo>
                <a:lnTo>
                  <a:pt x="47825" y="10742"/>
                </a:lnTo>
                <a:lnTo>
                  <a:pt x="32265" y="20864"/>
                </a:lnTo>
                <a:lnTo>
                  <a:pt x="16318" y="30355"/>
                </a:lnTo>
                <a:lnTo>
                  <a:pt x="0" y="39204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7" name="object 117"/>
          <p:cNvSpPr/>
          <p:nvPr userDrawn="1"/>
        </p:nvSpPr>
        <p:spPr>
          <a:xfrm>
            <a:off x="7782193" y="1468053"/>
            <a:ext cx="150495" cy="6350"/>
          </a:xfrm>
          <a:custGeom>
            <a:avLst/>
            <a:gdLst/>
            <a:ahLst/>
            <a:cxnLst/>
            <a:rect l="l" t="t" r="r" b="b"/>
            <a:pathLst>
              <a:path w="150495" h="6350">
                <a:moveTo>
                  <a:pt x="150304" y="0"/>
                </a:moveTo>
                <a:lnTo>
                  <a:pt x="132050" y="2541"/>
                </a:lnTo>
                <a:lnTo>
                  <a:pt x="113626" y="4368"/>
                </a:lnTo>
                <a:lnTo>
                  <a:pt x="95051" y="5472"/>
                </a:lnTo>
                <a:lnTo>
                  <a:pt x="76339" y="5842"/>
                </a:lnTo>
                <a:lnTo>
                  <a:pt x="0" y="5842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8" name="object 118"/>
          <p:cNvSpPr/>
          <p:nvPr userDrawn="1"/>
        </p:nvSpPr>
        <p:spPr>
          <a:xfrm>
            <a:off x="455488" y="1468066"/>
            <a:ext cx="150495" cy="6350"/>
          </a:xfrm>
          <a:custGeom>
            <a:avLst/>
            <a:gdLst/>
            <a:ahLst/>
            <a:cxnLst/>
            <a:rect l="l" t="t" r="r" b="b"/>
            <a:pathLst>
              <a:path w="150495" h="6350">
                <a:moveTo>
                  <a:pt x="150291" y="5829"/>
                </a:moveTo>
                <a:lnTo>
                  <a:pt x="73952" y="5829"/>
                </a:lnTo>
                <a:lnTo>
                  <a:pt x="55240" y="5459"/>
                </a:lnTo>
                <a:lnTo>
                  <a:pt x="36666" y="4357"/>
                </a:lnTo>
                <a:lnTo>
                  <a:pt x="18246" y="2534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9" name="object 119"/>
          <p:cNvSpPr/>
          <p:nvPr userDrawn="1"/>
        </p:nvSpPr>
        <p:spPr>
          <a:xfrm>
            <a:off x="251995" y="1382760"/>
            <a:ext cx="63500" cy="73025"/>
          </a:xfrm>
          <a:custGeom>
            <a:avLst/>
            <a:gdLst/>
            <a:ahLst/>
            <a:cxnLst/>
            <a:rect l="l" t="t" r="r" b="b"/>
            <a:pathLst>
              <a:path w="63500" h="73025">
                <a:moveTo>
                  <a:pt x="62992" y="39179"/>
                </a:moveTo>
                <a:lnTo>
                  <a:pt x="46671" y="30337"/>
                </a:lnTo>
                <a:lnTo>
                  <a:pt x="30719" y="20851"/>
                </a:lnTo>
                <a:lnTo>
                  <a:pt x="15155" y="10734"/>
                </a:lnTo>
                <a:lnTo>
                  <a:pt x="0" y="0"/>
                </a:lnTo>
                <a:lnTo>
                  <a:pt x="0" y="7259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0" name="object 120"/>
          <p:cNvSpPr/>
          <p:nvPr userDrawn="1"/>
        </p:nvSpPr>
        <p:spPr>
          <a:xfrm>
            <a:off x="251995" y="3923395"/>
            <a:ext cx="76200" cy="73025"/>
          </a:xfrm>
          <a:custGeom>
            <a:avLst/>
            <a:gdLst/>
            <a:ahLst/>
            <a:cxnLst/>
            <a:rect l="l" t="t" r="r" b="b"/>
            <a:pathLst>
              <a:path w="76200" h="73025">
                <a:moveTo>
                  <a:pt x="0" y="0"/>
                </a:moveTo>
                <a:lnTo>
                  <a:pt x="0" y="72593"/>
                </a:lnTo>
                <a:lnTo>
                  <a:pt x="75806" y="7259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1" name="object 121"/>
          <p:cNvSpPr/>
          <p:nvPr userDrawn="1"/>
        </p:nvSpPr>
        <p:spPr>
          <a:xfrm>
            <a:off x="321122" y="445422"/>
            <a:ext cx="80010" cy="451484"/>
          </a:xfrm>
          <a:custGeom>
            <a:avLst/>
            <a:gdLst/>
            <a:ahLst/>
            <a:cxnLst/>
            <a:rect l="l" t="t" r="r" b="b"/>
            <a:pathLst>
              <a:path w="80010" h="451484">
                <a:moveTo>
                  <a:pt x="0" y="0"/>
                </a:moveTo>
                <a:lnTo>
                  <a:pt x="79730" y="451332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2" name="object 122"/>
          <p:cNvSpPr/>
          <p:nvPr userDrawn="1"/>
        </p:nvSpPr>
        <p:spPr>
          <a:xfrm>
            <a:off x="758469" y="1113919"/>
            <a:ext cx="6947534" cy="0"/>
          </a:xfrm>
          <a:custGeom>
            <a:avLst/>
            <a:gdLst/>
            <a:ahLst/>
            <a:cxnLst/>
            <a:rect l="l" t="t" r="r" b="b"/>
            <a:pathLst>
              <a:path w="6947534">
                <a:moveTo>
                  <a:pt x="0" y="0"/>
                </a:moveTo>
                <a:lnTo>
                  <a:pt x="6947382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3" name="object 123"/>
          <p:cNvSpPr/>
          <p:nvPr userDrawn="1"/>
        </p:nvSpPr>
        <p:spPr>
          <a:xfrm>
            <a:off x="7998602" y="380865"/>
            <a:ext cx="80010" cy="451484"/>
          </a:xfrm>
          <a:custGeom>
            <a:avLst/>
            <a:gdLst/>
            <a:ahLst/>
            <a:cxnLst/>
            <a:rect l="l" t="t" r="r" b="b"/>
            <a:pathLst>
              <a:path w="80009" h="451484">
                <a:moveTo>
                  <a:pt x="0" y="451078"/>
                </a:moveTo>
                <a:lnTo>
                  <a:pt x="79679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4" name="object 124"/>
          <p:cNvSpPr/>
          <p:nvPr userDrawn="1"/>
        </p:nvSpPr>
        <p:spPr>
          <a:xfrm>
            <a:off x="437220" y="251993"/>
            <a:ext cx="7439025" cy="0"/>
          </a:xfrm>
          <a:custGeom>
            <a:avLst/>
            <a:gdLst/>
            <a:ahLst/>
            <a:cxnLst/>
            <a:rect l="l" t="t" r="r" b="b"/>
            <a:pathLst>
              <a:path w="7439025">
                <a:moveTo>
                  <a:pt x="743841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5" name="object 125"/>
          <p:cNvSpPr/>
          <p:nvPr userDrawn="1"/>
        </p:nvSpPr>
        <p:spPr>
          <a:xfrm>
            <a:off x="412241" y="961232"/>
            <a:ext cx="193675" cy="153035"/>
          </a:xfrm>
          <a:custGeom>
            <a:avLst/>
            <a:gdLst/>
            <a:ahLst/>
            <a:cxnLst/>
            <a:rect l="l" t="t" r="r" b="b"/>
            <a:pathLst>
              <a:path w="193675" h="153034">
                <a:moveTo>
                  <a:pt x="0" y="0"/>
                </a:moveTo>
                <a:lnTo>
                  <a:pt x="11391" y="64477"/>
                </a:lnTo>
                <a:lnTo>
                  <a:pt x="48153" y="127730"/>
                </a:lnTo>
                <a:lnTo>
                  <a:pt x="117195" y="152692"/>
                </a:lnTo>
                <a:lnTo>
                  <a:pt x="193535" y="152692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6" name="object 126"/>
          <p:cNvSpPr/>
          <p:nvPr userDrawn="1"/>
        </p:nvSpPr>
        <p:spPr>
          <a:xfrm>
            <a:off x="7782191" y="960826"/>
            <a:ext cx="193675" cy="153670"/>
          </a:xfrm>
          <a:custGeom>
            <a:avLst/>
            <a:gdLst/>
            <a:ahLst/>
            <a:cxnLst/>
            <a:rect l="l" t="t" r="r" b="b"/>
            <a:pathLst>
              <a:path w="193675" h="153669">
                <a:moveTo>
                  <a:pt x="0" y="153098"/>
                </a:moveTo>
                <a:lnTo>
                  <a:pt x="76352" y="153098"/>
                </a:lnTo>
                <a:lnTo>
                  <a:pt x="113611" y="146469"/>
                </a:lnTo>
                <a:lnTo>
                  <a:pt x="145416" y="128033"/>
                </a:lnTo>
                <a:lnTo>
                  <a:pt x="169165" y="99965"/>
                </a:lnTo>
                <a:lnTo>
                  <a:pt x="182257" y="64439"/>
                </a:lnTo>
                <a:lnTo>
                  <a:pt x="193649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7" name="object 127"/>
          <p:cNvSpPr/>
          <p:nvPr userDrawn="1"/>
        </p:nvSpPr>
        <p:spPr>
          <a:xfrm>
            <a:off x="8025904" y="251988"/>
            <a:ext cx="75565" cy="64769"/>
          </a:xfrm>
          <a:custGeom>
            <a:avLst/>
            <a:gdLst/>
            <a:ahLst/>
            <a:cxnLst/>
            <a:rect l="l" t="t" r="r" b="b"/>
            <a:pathLst>
              <a:path w="75565" h="64770">
                <a:moveTo>
                  <a:pt x="63753" y="64439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8" name="object 128"/>
          <p:cNvSpPr/>
          <p:nvPr userDrawn="1"/>
        </p:nvSpPr>
        <p:spPr>
          <a:xfrm>
            <a:off x="286956" y="251988"/>
            <a:ext cx="75565" cy="64769"/>
          </a:xfrm>
          <a:custGeom>
            <a:avLst/>
            <a:gdLst/>
            <a:ahLst/>
            <a:cxnLst/>
            <a:rect l="l" t="t" r="r" b="b"/>
            <a:pathLst>
              <a:path w="75564" h="64770">
                <a:moveTo>
                  <a:pt x="75133" y="0"/>
                </a:moveTo>
                <a:lnTo>
                  <a:pt x="0" y="0"/>
                </a:lnTo>
                <a:lnTo>
                  <a:pt x="11379" y="64477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98047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274467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42272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092806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2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3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Office Theme</vt:lpstr>
      <vt:lpstr>1_Office Theme</vt:lpstr>
      <vt:lpstr>2_Office Theme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C65-Fensterkuvert_1c2c_PDF-Vorlage.indd</dc:title>
  <cp:lastModifiedBy>Evelin Szabo</cp:lastModifiedBy>
  <cp:revision>1</cp:revision>
  <dcterms:created xsi:type="dcterms:W3CDTF">2017-01-05T12:13:18Z</dcterms:created>
  <dcterms:modified xsi:type="dcterms:W3CDTF">2017-01-05T11:22:46Z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